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88" r:id="rId2"/>
    <p:sldId id="287" r:id="rId3"/>
    <p:sldId id="263" r:id="rId4"/>
    <p:sldId id="265" r:id="rId5"/>
    <p:sldId id="266" r:id="rId6"/>
    <p:sldId id="292" r:id="rId7"/>
    <p:sldId id="289" r:id="rId8"/>
    <p:sldId id="270" r:id="rId9"/>
    <p:sldId id="271" r:id="rId10"/>
    <p:sldId id="294" r:id="rId11"/>
    <p:sldId id="276" r:id="rId12"/>
    <p:sldId id="277" r:id="rId13"/>
    <p:sldId id="275" r:id="rId14"/>
    <p:sldId id="278" r:id="rId15"/>
    <p:sldId id="291" r:id="rId16"/>
    <p:sldId id="290" r:id="rId17"/>
    <p:sldId id="283" r:id="rId18"/>
    <p:sldId id="284" r:id="rId19"/>
    <p:sldId id="285" r:id="rId20"/>
    <p:sldId id="293" r:id="rId21"/>
    <p:sldId id="280" r:id="rId22"/>
    <p:sldId id="256" r:id="rId23"/>
    <p:sldId id="281" r:id="rId24"/>
    <p:sldId id="282" r:id="rId25"/>
    <p:sldId id="258" r:id="rId26"/>
  </p:sldIdLst>
  <p:sldSz cx="12192000" cy="6858000"/>
  <p:notesSz cx="6858000" cy="9144000"/>
  <p:defaultTextStyle>
    <a:defPPr>
      <a:defRPr lang="pt-S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apa" id="{7BC4DF36-013B-44D4-8A6A-82940786DA82}">
          <p14:sldIdLst>
            <p14:sldId id="288"/>
            <p14:sldId id="287"/>
            <p14:sldId id="263"/>
            <p14:sldId id="265"/>
          </p14:sldIdLst>
        </p14:section>
        <p14:section name="Indice" id="{3E0744B6-6059-4FE7-A335-3255A625E633}">
          <p14:sldIdLst>
            <p14:sldId id="266"/>
            <p14:sldId id="292"/>
          </p14:sldIdLst>
        </p14:section>
        <p14:section name="Resumo" id="{23ABA664-ED38-48E5-866E-90D16E89E101}">
          <p14:sldIdLst>
            <p14:sldId id="289"/>
            <p14:sldId id="270"/>
          </p14:sldIdLst>
        </p14:section>
        <p14:section name="Palavra-Chave" id="{037C3AD4-0DE6-4A44-85E3-6362237E2C72}">
          <p14:sldIdLst>
            <p14:sldId id="271"/>
          </p14:sldIdLst>
        </p14:section>
        <p14:section name="Fundamentação do projeto" id="{82E39305-1EBD-4360-94A9-46CF58B0CDFB}">
          <p14:sldIdLst>
            <p14:sldId id="294"/>
          </p14:sldIdLst>
        </p14:section>
        <p14:section name="Enqua. Teorico" id="{FCE87974-254D-4A62-BF9A-91D51C449BDE}">
          <p14:sldIdLst>
            <p14:sldId id="276"/>
            <p14:sldId id="277"/>
            <p14:sldId id="275"/>
          </p14:sldIdLst>
        </p14:section>
        <p14:section name="Enqua. Prático" id="{C8E14ED1-0F57-46E5-8C3C-1BD71C5DFBA4}">
          <p14:sldIdLst>
            <p14:sldId id="278"/>
            <p14:sldId id="291"/>
            <p14:sldId id="290"/>
            <p14:sldId id="283"/>
            <p14:sldId id="284"/>
            <p14:sldId id="285"/>
            <p14:sldId id="293"/>
          </p14:sldIdLst>
        </p14:section>
        <p14:section name="Testes e resultados" id="{1B7B572C-8CCE-4EA9-BCD3-5DB4C7768781}">
          <p14:sldIdLst>
            <p14:sldId id="280"/>
          </p14:sldIdLst>
        </p14:section>
        <p14:section name="Demostração" id="{E78B898A-DC64-48E5-94E0-F3B0D83B8C02}">
          <p14:sldIdLst>
            <p14:sldId id="256"/>
          </p14:sldIdLst>
        </p14:section>
        <p14:section name="Orçamentação" id="{2219E2BF-531C-42D2-813D-8DF1BD64E643}">
          <p14:sldIdLst>
            <p14:sldId id="281"/>
          </p14:sldIdLst>
        </p14:section>
        <p14:section name="Considerações Finais" id="{106C8FBF-72EC-4F95-B35C-11B984ABDA79}">
          <p14:sldIdLst>
            <p14:sldId id="282"/>
            <p14:sldId id="25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yres major" initials="am" lastIdx="5" clrIdx="0">
    <p:extLst>
      <p:ext uri="{19B8F6BF-5375-455C-9EA6-DF929625EA0E}">
        <p15:presenceInfo xmlns:p15="http://schemas.microsoft.com/office/powerpoint/2012/main" userId="8ba6539f6b7035b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F2B2B"/>
    <a:srgbClr val="FFF9E7"/>
    <a:srgbClr val="3D3D3D"/>
    <a:srgbClr val="0A080D"/>
    <a:srgbClr val="E7C830"/>
    <a:srgbClr val="FEDD24"/>
    <a:srgbClr val="0277BD"/>
    <a:srgbClr val="E34F26"/>
    <a:srgbClr val="480000"/>
    <a:srgbClr val="1606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972" autoAdjust="0"/>
    <p:restoredTop sz="94660"/>
  </p:normalViewPr>
  <p:slideViewPr>
    <p:cSldViewPr snapToGrid="0">
      <p:cViewPr varScale="1">
        <p:scale>
          <a:sx n="67" d="100"/>
          <a:sy n="67" d="100"/>
        </p:scale>
        <p:origin x="72" y="485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328293-C50A-478D-89F5-F27DAB0AB389}" type="datetimeFigureOut">
              <a:rPr lang="pt-PT" smtClean="0"/>
              <a:t>12/05/2022</a:t>
            </a:fld>
            <a:endParaRPr lang="pt-PT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PT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D72FD4-55CD-49F1-9E97-0A68D9205103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2794588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D72FD4-55CD-49F1-9E97-0A68D9205103}" type="slidenum">
              <a:rPr kumimoji="0" lang="pt-P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pt-P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345581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D72FD4-55CD-49F1-9E97-0A68D9205103}" type="slidenum">
              <a:rPr lang="pt-PT" smtClean="0"/>
              <a:t>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988298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D72FD4-55CD-49F1-9E97-0A68D9205103}" type="slidenum">
              <a:rPr kumimoji="0" lang="pt-P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pt-P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845435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D72FD4-55CD-49F1-9E97-0A68D9205103}" type="slidenum">
              <a:rPr kumimoji="0" lang="pt-P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pt-P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588377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D72FD4-55CD-49F1-9E97-0A68D9205103}" type="slidenum">
              <a:rPr kumimoji="0" lang="pt-P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pt-P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389541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D72FD4-55CD-49F1-9E97-0A68D9205103}" type="slidenum">
              <a:rPr kumimoji="0" lang="pt-P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pt-P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109776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5dc4e38d75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5dc4e38d75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D72FD4-55CD-49F1-9E97-0A68D9205103}" type="slidenum">
              <a:rPr kumimoji="0" lang="pt-P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pt-P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579420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D72FD4-55CD-49F1-9E97-0A68D9205103}" type="slidenum">
              <a:rPr kumimoji="0" lang="pt-P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pt-P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752456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C59ED1-3D23-500C-B0E7-15515EC4C4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573D2B4-64E0-035C-7893-31021EE6EB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PT"/>
              <a:t>Clique para editar o estilo de subtítulo do Modelo Global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8BD37548-30D9-36FC-4F38-216A694C75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201C3-FDFA-4F9F-8DA6-6FEF4E04A4DE}" type="datetime1">
              <a:rPr lang="pt-PT" smtClean="0"/>
              <a:t>12/05/2022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02D52C05-CD71-FA67-1FE4-6197BE58AC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18E20DBA-E15A-9089-790F-E4BD7DD57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FFA08-32FA-4D63-92F6-689FCDE45A47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6858359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FCFD39C-8E80-F6C8-43ED-573185A053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7BB72AA1-A0DD-2B16-BCC9-EB380E8EDA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A0900D94-D71B-DAF9-7C87-9A65076526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CFB09E-59ED-48F0-85F6-2E1CCCE7707B}" type="datetime1">
              <a:rPr lang="pt-PT" smtClean="0"/>
              <a:t>12/05/2022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29A793E7-D9F6-93ED-BB31-802DE7BFF1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A62575BF-4771-2EE0-A3B7-4CAE23337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FFA08-32FA-4D63-92F6-689FCDE45A47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235448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D16801E0-48AC-9502-DDE6-CBB3B40052E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8C9A0C46-0997-8417-7D7C-73AD9BFC23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ABF861D2-4C94-BDA5-1561-4DD1033C76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4B6A0B-F7E1-4E1F-9E34-8E461C3D66CA}" type="datetime1">
              <a:rPr lang="pt-PT" smtClean="0"/>
              <a:t>12/05/2022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E4E9BAB9-4CED-84B9-3B5B-58A47F4537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9C6BBF0E-036C-EE17-0DC7-0383FD546E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FFA08-32FA-4D63-92F6-689FCDE45A47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0765282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2">
  <p:cSld name="THREE COLUMNS 2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8"/>
          <p:cNvSpPr txBox="1">
            <a:spLocks noGrp="1"/>
          </p:cNvSpPr>
          <p:nvPr>
            <p:ph type="ctrTitle"/>
          </p:nvPr>
        </p:nvSpPr>
        <p:spPr>
          <a:xfrm>
            <a:off x="7191841" y="2762517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ctrTitle" idx="2"/>
          </p:nvPr>
        </p:nvSpPr>
        <p:spPr>
          <a:xfrm>
            <a:off x="7191841" y="4632767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54" name="Google Shape;54;p8"/>
          <p:cNvSpPr txBox="1">
            <a:spLocks noGrp="1"/>
          </p:cNvSpPr>
          <p:nvPr>
            <p:ph type="ctrTitle" idx="3"/>
          </p:nvPr>
        </p:nvSpPr>
        <p:spPr>
          <a:xfrm>
            <a:off x="7191841" y="3697641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ctrTitle" idx="4"/>
          </p:nvPr>
        </p:nvSpPr>
        <p:spPr>
          <a:xfrm>
            <a:off x="341600" y="850569"/>
            <a:ext cx="104452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sz="4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265766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FDEFF2-4510-9BA4-D89A-541652C8A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3D23DCB2-6379-176E-510D-1EE5C05896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1EEE9EE7-407A-101A-4C56-F5AB3136A3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9FB18-740F-4CC7-9DD3-B6339B0FECE8}" type="datetime1">
              <a:rPr lang="pt-PT" smtClean="0"/>
              <a:t>12/05/2022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162834F1-5033-1C1B-34FD-CAA088E94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965FD200-B3EF-7D80-CE3D-CACCE2311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FFA08-32FA-4D63-92F6-689FCDE45A47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5741988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C25D40B-5CA6-73CE-3F39-729981DED5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FE719153-FDD6-F678-3E3B-72E2EE382E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803DCFF2-88B4-F52A-FE52-88661D6CC5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99E0CB-9591-4DC9-B015-50CBFC2019B6}" type="datetime1">
              <a:rPr lang="pt-PT" smtClean="0"/>
              <a:t>12/05/2022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357E7784-4A4D-9486-021E-668C9F219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6171F649-7119-E1A9-A501-C9282F02EE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FFA08-32FA-4D63-92F6-689FCDE45A47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6131898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5044CB-B154-FAD3-3958-8311C4274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EF8F8AEA-E09D-67D8-6B44-130EC223BC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37F8BE9A-831C-B8CA-7406-42F0F046EA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A1A15F8A-0D3E-9D83-F430-65034B0F03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2CD42-47EB-4D68-8F02-4AEBE4E4F52B}" type="datetime1">
              <a:rPr lang="pt-PT" smtClean="0"/>
              <a:t>12/05/2022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2813A643-656F-F46B-C176-2E272B641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4D088B53-A890-71AC-B2D7-00BBDDACC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FFA08-32FA-4D63-92F6-689FCDE45A47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5847379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FA723B-8C1B-0D4C-FBB2-CF8D3F7C05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52D4D787-639E-5CC6-070E-C3BF23012A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9FF77789-5AA3-A650-D97C-BF8042C654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o Texto 4">
            <a:extLst>
              <a:ext uri="{FF2B5EF4-FFF2-40B4-BE49-F238E27FC236}">
                <a16:creationId xmlns:a16="http://schemas.microsoft.com/office/drawing/2014/main" id="{FBD4E1F8-EC2B-D534-B930-A38A152CF6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6" name="Marcador de Posição de Conteúdo 5">
            <a:extLst>
              <a:ext uri="{FF2B5EF4-FFF2-40B4-BE49-F238E27FC236}">
                <a16:creationId xmlns:a16="http://schemas.microsoft.com/office/drawing/2014/main" id="{200F6125-0231-8E13-C464-5F75F8B1FF3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7" name="Marcador de Posição da Data 6">
            <a:extLst>
              <a:ext uri="{FF2B5EF4-FFF2-40B4-BE49-F238E27FC236}">
                <a16:creationId xmlns:a16="http://schemas.microsoft.com/office/drawing/2014/main" id="{47CD9F9F-4F54-CAFC-523F-B77E0FD5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78DD2-8E89-4C38-814A-B0BAB8660481}" type="datetime1">
              <a:rPr lang="pt-PT" smtClean="0"/>
              <a:t>12/05/2022</a:t>
            </a:fld>
            <a:endParaRPr lang="pt-PT"/>
          </a:p>
        </p:txBody>
      </p:sp>
      <p:sp>
        <p:nvSpPr>
          <p:cNvPr id="8" name="Marcador de Posição do Rodapé 7">
            <a:extLst>
              <a:ext uri="{FF2B5EF4-FFF2-40B4-BE49-F238E27FC236}">
                <a16:creationId xmlns:a16="http://schemas.microsoft.com/office/drawing/2014/main" id="{26281072-5CFB-510F-8F7E-FDD98AAF1B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Marcador de Posição do Número do Diapositivo 8">
            <a:extLst>
              <a:ext uri="{FF2B5EF4-FFF2-40B4-BE49-F238E27FC236}">
                <a16:creationId xmlns:a16="http://schemas.microsoft.com/office/drawing/2014/main" id="{15F429F2-6C62-A0D8-09FA-365C76717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FFA08-32FA-4D63-92F6-689FCDE45A47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9075325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8562B9-D446-CA1B-2E62-0482DDBF8B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39B8FECF-8090-84EF-6B3B-2BDA13D6B4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9DDAF4-F8D5-42DF-B721-DE14B956444E}" type="datetime1">
              <a:rPr lang="pt-PT" smtClean="0"/>
              <a:t>12/05/2022</a:t>
            </a:fld>
            <a:endParaRPr lang="pt-PT"/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8DD9D931-8011-3FC2-4D24-17E6E4A187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D5197710-F640-27A4-60F5-75F5D8D8C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FFA08-32FA-4D63-92F6-689FCDE45A47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4454657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Data 1">
            <a:extLst>
              <a:ext uri="{FF2B5EF4-FFF2-40B4-BE49-F238E27FC236}">
                <a16:creationId xmlns:a16="http://schemas.microsoft.com/office/drawing/2014/main" id="{5A1A8364-88E8-B14B-6A05-FF4C1151F4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405D77-E8EA-41FC-A9C2-1E545E2D20B1}" type="datetime1">
              <a:rPr lang="pt-PT" smtClean="0"/>
              <a:t>12/05/2022</a:t>
            </a:fld>
            <a:endParaRPr lang="pt-PT"/>
          </a:p>
        </p:txBody>
      </p:sp>
      <p:sp>
        <p:nvSpPr>
          <p:cNvPr id="3" name="Marcador de Posição do Rodapé 2">
            <a:extLst>
              <a:ext uri="{FF2B5EF4-FFF2-40B4-BE49-F238E27FC236}">
                <a16:creationId xmlns:a16="http://schemas.microsoft.com/office/drawing/2014/main" id="{B7061144-75C2-0EE0-9EF6-EFE9C7F3E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46D730C3-D9D3-134A-F5F6-4E775509D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FFA08-32FA-4D63-92F6-689FCDE45A47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783996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816304-E15A-CE27-0D6C-BBDFACF566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3B2C4569-00C8-40EF-7D59-2847345F41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5EB8FE6B-6C13-8809-E5F2-461ACA1ABC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27F49C42-63A9-A125-2F1D-F307B72B93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E1CAE-B02D-4BC1-9437-4DC51E4FB92D}" type="datetime1">
              <a:rPr lang="pt-PT" smtClean="0"/>
              <a:t>12/05/2022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62AA2349-4515-D135-492B-C73306606D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082E7EB7-C77F-0258-ED14-7FC985B6C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FFA08-32FA-4D63-92F6-689FCDE45A47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4248298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81A00C-46CB-7423-CD55-F6E78DE0D1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a Imagem 2">
            <a:extLst>
              <a:ext uri="{FF2B5EF4-FFF2-40B4-BE49-F238E27FC236}">
                <a16:creationId xmlns:a16="http://schemas.microsoft.com/office/drawing/2014/main" id="{410B30B5-4B64-EB64-E401-1DA49B249BE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PT"/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B55D0DE4-CBDA-AA34-8E88-05B8BE3CC2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0936A1A9-0CFE-AAE1-D5E8-71AD4DACE4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EFCCC-FE03-4B15-879B-00D6F00125AD}" type="datetime1">
              <a:rPr lang="pt-PT" smtClean="0"/>
              <a:t>12/05/2022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0E1D0317-1DB7-23AA-5E39-909FC5A26A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2D345C89-25D9-6CFD-6494-E567EA72BF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FFA08-32FA-4D63-92F6-689FCDE45A47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1828809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ítulo 1">
            <a:extLst>
              <a:ext uri="{FF2B5EF4-FFF2-40B4-BE49-F238E27FC236}">
                <a16:creationId xmlns:a16="http://schemas.microsoft.com/office/drawing/2014/main" id="{036015BE-2E82-26E3-EED0-0A6159B3B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0CAC99A1-ED17-1358-128A-015BC44023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E5E6A962-2F39-5F6A-9EE8-D5C0BC44D73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933200-C3B9-40A5-B71A-7B5EB173AA39}" type="datetime1">
              <a:rPr lang="pt-PT" smtClean="0"/>
              <a:t>12/05/2022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CA5445E8-48B6-8961-BFEA-177833AC9A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7233E9CE-7ACB-6330-0879-AB87667384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BFFA08-32FA-4D63-92F6-689FCDE45A47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1476298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S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7.png"/><Relationship Id="rId7" Type="http://schemas.openxmlformats.org/officeDocument/2006/relationships/image" Target="../media/image18.png"/><Relationship Id="rId12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11" Type="http://schemas.openxmlformats.org/officeDocument/2006/relationships/image" Target="../media/image21.png"/><Relationship Id="rId5" Type="http://schemas.openxmlformats.org/officeDocument/2006/relationships/image" Target="../media/image8.png"/><Relationship Id="rId10" Type="http://schemas.openxmlformats.org/officeDocument/2006/relationships/image" Target="../media/image20.png"/><Relationship Id="rId4" Type="http://schemas.openxmlformats.org/officeDocument/2006/relationships/image" Target="../media/image2.png"/><Relationship Id="rId9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13" Type="http://schemas.openxmlformats.org/officeDocument/2006/relationships/image" Target="../media/image30.png"/><Relationship Id="rId3" Type="http://schemas.openxmlformats.org/officeDocument/2006/relationships/image" Target="../media/image24.png"/><Relationship Id="rId7" Type="http://schemas.openxmlformats.org/officeDocument/2006/relationships/image" Target="../media/image27.png"/><Relationship Id="rId12" Type="http://schemas.microsoft.com/office/2007/relationships/hdphoto" Target="../media/hdphoto6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11" Type="http://schemas.openxmlformats.org/officeDocument/2006/relationships/image" Target="../media/image29.png"/><Relationship Id="rId5" Type="http://schemas.microsoft.com/office/2007/relationships/hdphoto" Target="../media/hdphoto4.wdp"/><Relationship Id="rId10" Type="http://schemas.openxmlformats.org/officeDocument/2006/relationships/image" Target="../media/image28.png"/><Relationship Id="rId4" Type="http://schemas.openxmlformats.org/officeDocument/2006/relationships/image" Target="../media/image25.png"/><Relationship Id="rId9" Type="http://schemas.openxmlformats.org/officeDocument/2006/relationships/image" Target="../media/image19.png"/><Relationship Id="rId1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microsoft.com/office/2007/relationships/hdphoto" Target="../media/hdphoto7.wdp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3.png"/><Relationship Id="rId7" Type="http://schemas.openxmlformats.org/officeDocument/2006/relationships/image" Target="../media/image35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34.png"/><Relationship Id="rId4" Type="http://schemas.microsoft.com/office/2007/relationships/hdphoto" Target="../media/hdphoto7.wdp"/><Relationship Id="rId9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microsoft.com/office/2007/relationships/hdphoto" Target="../media/hdphoto8.wdp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4" Type="http://schemas.openxmlformats.org/officeDocument/2006/relationships/image" Target="https://ecoescolas.abae.pt/wp-content/uploads/sites/3/2019/07/es_logo_high_res-300x295.png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microsoft.com/office/2007/relationships/hdphoto" Target="../media/hdphoto1.wd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Imagem 51">
            <a:extLst>
              <a:ext uri="{FF2B5EF4-FFF2-40B4-BE49-F238E27FC236}">
                <a16:creationId xmlns:a16="http://schemas.microsoft.com/office/drawing/2014/main" id="{E0ACD4F2-2CBC-DF65-2BCC-02C4DDD827C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214"/>
          <a:stretch/>
        </p:blipFill>
        <p:spPr>
          <a:xfrm>
            <a:off x="3197102" y="487679"/>
            <a:ext cx="5767316" cy="5800601"/>
          </a:xfrm>
          <a:prstGeom prst="rect">
            <a:avLst/>
          </a:prstGeom>
        </p:spPr>
      </p:pic>
      <p:sp>
        <p:nvSpPr>
          <p:cNvPr id="2" name="Marcador de Posição do Número do Diapositivo 1">
            <a:extLst>
              <a:ext uri="{FF2B5EF4-FFF2-40B4-BE49-F238E27FC236}">
                <a16:creationId xmlns:a16="http://schemas.microsoft.com/office/drawing/2014/main" id="{32F57E7B-16D1-5773-808D-1436E3B59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FFA08-32FA-4D63-92F6-689FCDE45A47}" type="slidenum">
              <a:rPr lang="pt-PT" smtClean="0">
                <a:solidFill>
                  <a:schemeClr val="bg1"/>
                </a:solidFill>
              </a:rPr>
              <a:t>1</a:t>
            </a:fld>
            <a:endParaRPr lang="pt-PT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2799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29"/>
          <p:cNvSpPr/>
          <p:nvPr/>
        </p:nvSpPr>
        <p:spPr>
          <a:xfrm rot="10800000">
            <a:off x="7348067" y="2537251"/>
            <a:ext cx="3102000" cy="508000"/>
          </a:xfrm>
          <a:prstGeom prst="homePlat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47" name="Google Shape;447;p29"/>
          <p:cNvSpPr/>
          <p:nvPr/>
        </p:nvSpPr>
        <p:spPr>
          <a:xfrm rot="10800000">
            <a:off x="7348067" y="3475100"/>
            <a:ext cx="3102000" cy="508000"/>
          </a:xfrm>
          <a:prstGeom prst="homePlat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48" name="Google Shape;448;p29"/>
          <p:cNvSpPr/>
          <p:nvPr/>
        </p:nvSpPr>
        <p:spPr>
          <a:xfrm rot="10800000">
            <a:off x="7348067" y="4412917"/>
            <a:ext cx="3102000" cy="508000"/>
          </a:xfrm>
          <a:prstGeom prst="homePlat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56" name="Google Shape;556;p29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s">
                <a:solidFill>
                  <a:srgbClr val="0E2A47"/>
                </a:solidFill>
              </a:rPr>
              <a:t>BRANDING</a:t>
            </a:r>
            <a:endParaRPr>
              <a:solidFill>
                <a:srgbClr val="0E2A47"/>
              </a:solidFill>
            </a:endParaRPr>
          </a:p>
        </p:txBody>
      </p:sp>
      <p:sp>
        <p:nvSpPr>
          <p:cNvPr id="557" name="Google Shape;557;p29"/>
          <p:cNvSpPr txBox="1">
            <a:spLocks noGrp="1"/>
          </p:cNvSpPr>
          <p:nvPr>
            <p:ph type="ctrTitle" idx="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s">
                <a:solidFill>
                  <a:srgbClr val="0E2A47"/>
                </a:solidFill>
              </a:rPr>
              <a:t>ADAPTABILITY</a:t>
            </a:r>
            <a:endParaRPr>
              <a:solidFill>
                <a:srgbClr val="0E2A47"/>
              </a:solidFill>
            </a:endParaRPr>
          </a:p>
        </p:txBody>
      </p:sp>
      <p:sp>
        <p:nvSpPr>
          <p:cNvPr id="558" name="Google Shape;558;p29"/>
          <p:cNvSpPr txBox="1">
            <a:spLocks noGrp="1"/>
          </p:cNvSpPr>
          <p:nvPr>
            <p:ph type="ctrTitle" idx="3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s">
                <a:solidFill>
                  <a:srgbClr val="0E2A47"/>
                </a:solidFill>
              </a:rPr>
              <a:t>POSITIONING</a:t>
            </a:r>
            <a:endParaRPr>
              <a:solidFill>
                <a:srgbClr val="0E2A47"/>
              </a:solidFill>
            </a:endParaRPr>
          </a:p>
        </p:txBody>
      </p:sp>
      <p:sp>
        <p:nvSpPr>
          <p:cNvPr id="449" name="Google Shape;449;p29"/>
          <p:cNvSpPr txBox="1">
            <a:spLocks noGrp="1"/>
          </p:cNvSpPr>
          <p:nvPr>
            <p:ph type="ctrTitle" idx="4"/>
          </p:nvPr>
        </p:nvSpPr>
        <p:spPr>
          <a:xfrm>
            <a:off x="332152" y="499968"/>
            <a:ext cx="10445200" cy="808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pPr algn="l"/>
            <a:r>
              <a:rPr lang="pt-PT" dirty="0">
                <a:solidFill>
                  <a:srgbClr val="FFFFFF"/>
                </a:solidFill>
              </a:rPr>
              <a:t>Escolha e Fundamentação do Projeto</a:t>
            </a:r>
          </a:p>
        </p:txBody>
      </p:sp>
      <p:sp>
        <p:nvSpPr>
          <p:cNvPr id="450" name="Google Shape;450;p29"/>
          <p:cNvSpPr/>
          <p:nvPr/>
        </p:nvSpPr>
        <p:spPr>
          <a:xfrm>
            <a:off x="10538600" y="2465967"/>
            <a:ext cx="565200" cy="56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51" name="Google Shape;451;p29"/>
          <p:cNvSpPr/>
          <p:nvPr/>
        </p:nvSpPr>
        <p:spPr>
          <a:xfrm>
            <a:off x="10538600" y="3401100"/>
            <a:ext cx="565200" cy="56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52" name="Google Shape;452;p29"/>
          <p:cNvSpPr/>
          <p:nvPr/>
        </p:nvSpPr>
        <p:spPr>
          <a:xfrm>
            <a:off x="10694815" y="3557317"/>
            <a:ext cx="252757" cy="252760"/>
          </a:xfrm>
          <a:custGeom>
            <a:avLst/>
            <a:gdLst/>
            <a:ahLst/>
            <a:cxnLst/>
            <a:rect l="l" t="t" r="r" b="b"/>
            <a:pathLst>
              <a:path w="92472" h="92473" extrusionOk="0">
                <a:moveTo>
                  <a:pt x="67996" y="0"/>
                </a:moveTo>
                <a:cubicBezTo>
                  <a:pt x="66508" y="0"/>
                  <a:pt x="65294" y="1200"/>
                  <a:pt x="65294" y="2702"/>
                </a:cubicBezTo>
                <a:lnTo>
                  <a:pt x="65294" y="21760"/>
                </a:lnTo>
                <a:lnTo>
                  <a:pt x="46236" y="21760"/>
                </a:lnTo>
                <a:cubicBezTo>
                  <a:pt x="44733" y="21760"/>
                  <a:pt x="43534" y="22974"/>
                  <a:pt x="43534" y="24462"/>
                </a:cubicBezTo>
                <a:lnTo>
                  <a:pt x="43534" y="43520"/>
                </a:lnTo>
                <a:lnTo>
                  <a:pt x="24476" y="43520"/>
                </a:lnTo>
                <a:cubicBezTo>
                  <a:pt x="22974" y="43520"/>
                  <a:pt x="21760" y="44734"/>
                  <a:pt x="21760" y="46236"/>
                </a:cubicBezTo>
                <a:lnTo>
                  <a:pt x="21760" y="65280"/>
                </a:lnTo>
                <a:lnTo>
                  <a:pt x="2717" y="65280"/>
                </a:lnTo>
                <a:cubicBezTo>
                  <a:pt x="1214" y="65280"/>
                  <a:pt x="0" y="66493"/>
                  <a:pt x="0" y="67996"/>
                </a:cubicBezTo>
                <a:lnTo>
                  <a:pt x="0" y="89756"/>
                </a:lnTo>
                <a:cubicBezTo>
                  <a:pt x="0" y="91259"/>
                  <a:pt x="1214" y="92472"/>
                  <a:pt x="2717" y="92472"/>
                </a:cubicBezTo>
                <a:lnTo>
                  <a:pt x="89770" y="92472"/>
                </a:lnTo>
                <a:cubicBezTo>
                  <a:pt x="91258" y="92472"/>
                  <a:pt x="92472" y="91259"/>
                  <a:pt x="92472" y="89756"/>
                </a:cubicBezTo>
                <a:lnTo>
                  <a:pt x="92472" y="2702"/>
                </a:lnTo>
                <a:cubicBezTo>
                  <a:pt x="92472" y="1200"/>
                  <a:pt x="91258" y="0"/>
                  <a:pt x="89770" y="0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53" name="Google Shape;453;p29"/>
          <p:cNvSpPr/>
          <p:nvPr/>
        </p:nvSpPr>
        <p:spPr>
          <a:xfrm>
            <a:off x="10679034" y="2647951"/>
            <a:ext cx="284319" cy="261573"/>
          </a:xfrm>
          <a:custGeom>
            <a:avLst/>
            <a:gdLst/>
            <a:ahLst/>
            <a:cxnLst/>
            <a:rect l="l" t="t" r="r" b="b"/>
            <a:pathLst>
              <a:path w="92112" h="84743" extrusionOk="0">
                <a:moveTo>
                  <a:pt x="25329" y="1"/>
                </a:moveTo>
                <a:cubicBezTo>
                  <a:pt x="11054" y="1"/>
                  <a:pt x="1" y="11069"/>
                  <a:pt x="1" y="25330"/>
                </a:cubicBezTo>
                <a:cubicBezTo>
                  <a:pt x="1" y="42827"/>
                  <a:pt x="15649" y="57117"/>
                  <a:pt x="39605" y="78299"/>
                </a:cubicBezTo>
                <a:lnTo>
                  <a:pt x="46049" y="84743"/>
                </a:lnTo>
                <a:lnTo>
                  <a:pt x="52493" y="78299"/>
                </a:lnTo>
                <a:cubicBezTo>
                  <a:pt x="76449" y="57131"/>
                  <a:pt x="92111" y="42841"/>
                  <a:pt x="92111" y="25344"/>
                </a:cubicBezTo>
                <a:cubicBezTo>
                  <a:pt x="92111" y="11069"/>
                  <a:pt x="81043" y="15"/>
                  <a:pt x="66768" y="15"/>
                </a:cubicBezTo>
                <a:cubicBezTo>
                  <a:pt x="58951" y="15"/>
                  <a:pt x="51106" y="3700"/>
                  <a:pt x="46049" y="9682"/>
                </a:cubicBezTo>
                <a:cubicBezTo>
                  <a:pt x="40992" y="3685"/>
                  <a:pt x="33160" y="1"/>
                  <a:pt x="25329" y="1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solidFill>
                <a:srgbClr val="052643"/>
              </a:solidFill>
            </a:endParaRPr>
          </a:p>
        </p:txBody>
      </p:sp>
      <p:sp>
        <p:nvSpPr>
          <p:cNvPr id="454" name="Google Shape;454;p29"/>
          <p:cNvSpPr/>
          <p:nvPr/>
        </p:nvSpPr>
        <p:spPr>
          <a:xfrm>
            <a:off x="10538600" y="4336233"/>
            <a:ext cx="565200" cy="56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grpSp>
        <p:nvGrpSpPr>
          <p:cNvPr id="455" name="Google Shape;455;p29"/>
          <p:cNvGrpSpPr/>
          <p:nvPr/>
        </p:nvGrpSpPr>
        <p:grpSpPr>
          <a:xfrm>
            <a:off x="10644157" y="4457875"/>
            <a:ext cx="354057" cy="359893"/>
            <a:chOff x="4151375" y="238125"/>
            <a:chExt cx="2141475" cy="2176775"/>
          </a:xfrm>
        </p:grpSpPr>
        <p:sp>
          <p:nvSpPr>
            <p:cNvPr id="456" name="Google Shape;456;p29"/>
            <p:cNvSpPr/>
            <p:nvPr/>
          </p:nvSpPr>
          <p:spPr>
            <a:xfrm>
              <a:off x="4151375" y="399250"/>
              <a:ext cx="2141475" cy="2015650"/>
            </a:xfrm>
            <a:custGeom>
              <a:avLst/>
              <a:gdLst/>
              <a:ahLst/>
              <a:cxnLst/>
              <a:rect l="l" t="t" r="r" b="b"/>
              <a:pathLst>
                <a:path w="85659" h="80626" extrusionOk="0">
                  <a:moveTo>
                    <a:pt x="7003" y="0"/>
                  </a:moveTo>
                  <a:cubicBezTo>
                    <a:pt x="3144" y="0"/>
                    <a:pt x="1" y="3123"/>
                    <a:pt x="1" y="7002"/>
                  </a:cubicBezTo>
                  <a:lnTo>
                    <a:pt x="1" y="55620"/>
                  </a:lnTo>
                  <a:cubicBezTo>
                    <a:pt x="1" y="59499"/>
                    <a:pt x="3144" y="62623"/>
                    <a:pt x="7003" y="62623"/>
                  </a:cubicBezTo>
                  <a:lnTo>
                    <a:pt x="31033" y="62623"/>
                  </a:lnTo>
                  <a:lnTo>
                    <a:pt x="31033" y="72012"/>
                  </a:lnTo>
                  <a:lnTo>
                    <a:pt x="27234" y="72012"/>
                  </a:lnTo>
                  <a:cubicBezTo>
                    <a:pt x="24887" y="72072"/>
                    <a:pt x="23017" y="73981"/>
                    <a:pt x="23017" y="76309"/>
                  </a:cubicBezTo>
                  <a:cubicBezTo>
                    <a:pt x="23017" y="78656"/>
                    <a:pt x="24887" y="80566"/>
                    <a:pt x="27234" y="80625"/>
                  </a:cubicBezTo>
                  <a:lnTo>
                    <a:pt x="58426" y="80625"/>
                  </a:lnTo>
                  <a:cubicBezTo>
                    <a:pt x="60773" y="80566"/>
                    <a:pt x="62643" y="78656"/>
                    <a:pt x="62643" y="76309"/>
                  </a:cubicBezTo>
                  <a:cubicBezTo>
                    <a:pt x="62643" y="73981"/>
                    <a:pt x="60773" y="72072"/>
                    <a:pt x="58426" y="72012"/>
                  </a:cubicBezTo>
                  <a:lnTo>
                    <a:pt x="54646" y="72012"/>
                  </a:lnTo>
                  <a:lnTo>
                    <a:pt x="54646" y="62623"/>
                  </a:lnTo>
                  <a:lnTo>
                    <a:pt x="78656" y="62623"/>
                  </a:lnTo>
                  <a:cubicBezTo>
                    <a:pt x="82535" y="62623"/>
                    <a:pt x="85659" y="59499"/>
                    <a:pt x="85659" y="55620"/>
                  </a:cubicBezTo>
                  <a:lnTo>
                    <a:pt x="85659" y="7002"/>
                  </a:lnTo>
                  <a:cubicBezTo>
                    <a:pt x="85659" y="3123"/>
                    <a:pt x="82535" y="0"/>
                    <a:pt x="78656" y="0"/>
                  </a:cubicBezTo>
                  <a:lnTo>
                    <a:pt x="65925" y="0"/>
                  </a:lnTo>
                  <a:lnTo>
                    <a:pt x="65925" y="5749"/>
                  </a:lnTo>
                  <a:lnTo>
                    <a:pt x="78656" y="5749"/>
                  </a:lnTo>
                  <a:cubicBezTo>
                    <a:pt x="79353" y="5749"/>
                    <a:pt x="79930" y="6306"/>
                    <a:pt x="79930" y="7002"/>
                  </a:cubicBezTo>
                  <a:lnTo>
                    <a:pt x="79930" y="55620"/>
                  </a:lnTo>
                  <a:cubicBezTo>
                    <a:pt x="79930" y="56317"/>
                    <a:pt x="79353" y="56893"/>
                    <a:pt x="78656" y="56893"/>
                  </a:cubicBezTo>
                  <a:lnTo>
                    <a:pt x="7003" y="56893"/>
                  </a:lnTo>
                  <a:cubicBezTo>
                    <a:pt x="6307" y="56893"/>
                    <a:pt x="5750" y="56317"/>
                    <a:pt x="5750" y="55620"/>
                  </a:cubicBezTo>
                  <a:lnTo>
                    <a:pt x="5750" y="7002"/>
                  </a:lnTo>
                  <a:cubicBezTo>
                    <a:pt x="5750" y="6306"/>
                    <a:pt x="6307" y="5749"/>
                    <a:pt x="7003" y="5749"/>
                  </a:cubicBezTo>
                  <a:lnTo>
                    <a:pt x="19734" y="5749"/>
                  </a:lnTo>
                  <a:lnTo>
                    <a:pt x="19734" y="0"/>
                  </a:ln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57" name="Google Shape;457;p29"/>
            <p:cNvSpPr/>
            <p:nvPr/>
          </p:nvSpPr>
          <p:spPr>
            <a:xfrm>
              <a:off x="4788450" y="238125"/>
              <a:ext cx="867350" cy="1403950"/>
            </a:xfrm>
            <a:custGeom>
              <a:avLst/>
              <a:gdLst/>
              <a:ahLst/>
              <a:cxnLst/>
              <a:rect l="l" t="t" r="r" b="b"/>
              <a:pathLst>
                <a:path w="34694" h="56158" extrusionOk="0">
                  <a:moveTo>
                    <a:pt x="28964" y="5749"/>
                  </a:moveTo>
                  <a:lnTo>
                    <a:pt x="28964" y="45873"/>
                  </a:lnTo>
                  <a:lnTo>
                    <a:pt x="5729" y="45873"/>
                  </a:lnTo>
                  <a:lnTo>
                    <a:pt x="5729" y="5749"/>
                  </a:lnTo>
                  <a:close/>
                  <a:moveTo>
                    <a:pt x="17360" y="48060"/>
                  </a:moveTo>
                  <a:cubicBezTo>
                    <a:pt x="18003" y="48060"/>
                    <a:pt x="18661" y="48301"/>
                    <a:pt x="19197" y="48837"/>
                  </a:cubicBezTo>
                  <a:cubicBezTo>
                    <a:pt x="20848" y="50468"/>
                    <a:pt x="19674" y="53293"/>
                    <a:pt x="17347" y="53293"/>
                  </a:cubicBezTo>
                  <a:cubicBezTo>
                    <a:pt x="15895" y="53293"/>
                    <a:pt x="14741" y="52119"/>
                    <a:pt x="14741" y="50687"/>
                  </a:cubicBezTo>
                  <a:cubicBezTo>
                    <a:pt x="14741" y="49101"/>
                    <a:pt x="16020" y="48060"/>
                    <a:pt x="17360" y="48060"/>
                  </a:cubicBezTo>
                  <a:close/>
                  <a:moveTo>
                    <a:pt x="5351" y="0"/>
                  </a:moveTo>
                  <a:cubicBezTo>
                    <a:pt x="2387" y="0"/>
                    <a:pt x="0" y="2407"/>
                    <a:pt x="0" y="5351"/>
                  </a:cubicBezTo>
                  <a:lnTo>
                    <a:pt x="0" y="50806"/>
                  </a:lnTo>
                  <a:cubicBezTo>
                    <a:pt x="0" y="53770"/>
                    <a:pt x="2387" y="56157"/>
                    <a:pt x="5351" y="56157"/>
                  </a:cubicBezTo>
                  <a:lnTo>
                    <a:pt x="29342" y="56157"/>
                  </a:lnTo>
                  <a:cubicBezTo>
                    <a:pt x="32306" y="56157"/>
                    <a:pt x="34693" y="53770"/>
                    <a:pt x="34693" y="50806"/>
                  </a:cubicBezTo>
                  <a:lnTo>
                    <a:pt x="34693" y="5351"/>
                  </a:lnTo>
                  <a:cubicBezTo>
                    <a:pt x="34693" y="2407"/>
                    <a:pt x="32306" y="0"/>
                    <a:pt x="29342" y="0"/>
                  </a:cubicBez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cxnSp>
        <p:nvCxnSpPr>
          <p:cNvPr id="458" name="Google Shape;458;p29"/>
          <p:cNvCxnSpPr>
            <a:cxnSpLocks/>
          </p:cNvCxnSpPr>
          <p:nvPr/>
        </p:nvCxnSpPr>
        <p:spPr>
          <a:xfrm>
            <a:off x="332152" y="1308768"/>
            <a:ext cx="9602841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9" name="Google Shape;459;p29"/>
          <p:cNvSpPr/>
          <p:nvPr/>
        </p:nvSpPr>
        <p:spPr>
          <a:xfrm>
            <a:off x="3512872" y="4333262"/>
            <a:ext cx="828088" cy="826273"/>
          </a:xfrm>
          <a:custGeom>
            <a:avLst/>
            <a:gdLst/>
            <a:ahLst/>
            <a:cxnLst/>
            <a:rect l="l" t="t" r="r" b="b"/>
            <a:pathLst>
              <a:path w="41529" h="41438" extrusionOk="0">
                <a:moveTo>
                  <a:pt x="3025" y="1"/>
                </a:moveTo>
                <a:lnTo>
                  <a:pt x="0" y="41438"/>
                </a:lnTo>
                <a:lnTo>
                  <a:pt x="41529" y="41438"/>
                </a:lnTo>
                <a:lnTo>
                  <a:pt x="38504" y="1"/>
                </a:lnTo>
                <a:close/>
              </a:path>
            </a:pathLst>
          </a:custGeom>
          <a:solidFill>
            <a:srgbClr val="16123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60" name="Google Shape;460;p29"/>
          <p:cNvSpPr/>
          <p:nvPr/>
        </p:nvSpPr>
        <p:spPr>
          <a:xfrm>
            <a:off x="3322761" y="5005982"/>
            <a:ext cx="1208304" cy="153557"/>
          </a:xfrm>
          <a:custGeom>
            <a:avLst/>
            <a:gdLst/>
            <a:ahLst/>
            <a:cxnLst/>
            <a:rect l="l" t="t" r="r" b="b"/>
            <a:pathLst>
              <a:path w="60597" h="7701" extrusionOk="0">
                <a:moveTo>
                  <a:pt x="0" y="0"/>
                </a:moveTo>
                <a:lnTo>
                  <a:pt x="0" y="7701"/>
                </a:lnTo>
                <a:lnTo>
                  <a:pt x="60597" y="7701"/>
                </a:lnTo>
                <a:lnTo>
                  <a:pt x="60597" y="0"/>
                </a:lnTo>
                <a:close/>
              </a:path>
            </a:pathLst>
          </a:custGeom>
          <a:solidFill>
            <a:srgbClr val="16123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61" name="Google Shape;461;p29"/>
          <p:cNvSpPr/>
          <p:nvPr/>
        </p:nvSpPr>
        <p:spPr>
          <a:xfrm>
            <a:off x="1869478" y="1810634"/>
            <a:ext cx="4114839" cy="2791361"/>
          </a:xfrm>
          <a:custGeom>
            <a:avLst/>
            <a:gdLst/>
            <a:ahLst/>
            <a:cxnLst/>
            <a:rect l="l" t="t" r="r" b="b"/>
            <a:pathLst>
              <a:path w="206361" h="139988" extrusionOk="0">
                <a:moveTo>
                  <a:pt x="5501" y="0"/>
                </a:moveTo>
                <a:cubicBezTo>
                  <a:pt x="2476" y="0"/>
                  <a:pt x="1" y="2475"/>
                  <a:pt x="1" y="5500"/>
                </a:cubicBezTo>
                <a:lnTo>
                  <a:pt x="1" y="134487"/>
                </a:lnTo>
                <a:cubicBezTo>
                  <a:pt x="1" y="137512"/>
                  <a:pt x="2476" y="139987"/>
                  <a:pt x="5501" y="139987"/>
                </a:cubicBezTo>
                <a:lnTo>
                  <a:pt x="200860" y="139987"/>
                </a:lnTo>
                <a:cubicBezTo>
                  <a:pt x="203885" y="139987"/>
                  <a:pt x="206360" y="137512"/>
                  <a:pt x="206360" y="134487"/>
                </a:cubicBezTo>
                <a:lnTo>
                  <a:pt x="206360" y="5500"/>
                </a:lnTo>
                <a:cubicBezTo>
                  <a:pt x="206360" y="2475"/>
                  <a:pt x="203885" y="0"/>
                  <a:pt x="200860" y="0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62" name="Google Shape;462;p29"/>
          <p:cNvSpPr/>
          <p:nvPr/>
        </p:nvSpPr>
        <p:spPr>
          <a:xfrm>
            <a:off x="1977335" y="1920305"/>
            <a:ext cx="3899128" cy="2191785"/>
          </a:xfrm>
          <a:custGeom>
            <a:avLst/>
            <a:gdLst/>
            <a:ahLst/>
            <a:cxnLst/>
            <a:rect l="l" t="t" r="r" b="b"/>
            <a:pathLst>
              <a:path w="195543" h="109919" extrusionOk="0">
                <a:moveTo>
                  <a:pt x="0" y="0"/>
                </a:moveTo>
                <a:lnTo>
                  <a:pt x="0" y="109918"/>
                </a:lnTo>
                <a:lnTo>
                  <a:pt x="195543" y="109918"/>
                </a:lnTo>
                <a:lnTo>
                  <a:pt x="195543" y="0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63" name="Google Shape;463;p29"/>
          <p:cNvSpPr/>
          <p:nvPr/>
        </p:nvSpPr>
        <p:spPr>
          <a:xfrm>
            <a:off x="1869478" y="4230908"/>
            <a:ext cx="4114839" cy="371104"/>
          </a:xfrm>
          <a:custGeom>
            <a:avLst/>
            <a:gdLst/>
            <a:ahLst/>
            <a:cxnLst/>
            <a:rect l="l" t="t" r="r" b="b"/>
            <a:pathLst>
              <a:path w="206361" h="18611" extrusionOk="0">
                <a:moveTo>
                  <a:pt x="1" y="0"/>
                </a:moveTo>
                <a:lnTo>
                  <a:pt x="1" y="13110"/>
                </a:lnTo>
                <a:cubicBezTo>
                  <a:pt x="1" y="16135"/>
                  <a:pt x="2476" y="18610"/>
                  <a:pt x="5501" y="18610"/>
                </a:cubicBezTo>
                <a:lnTo>
                  <a:pt x="200860" y="18610"/>
                </a:lnTo>
                <a:cubicBezTo>
                  <a:pt x="203885" y="18610"/>
                  <a:pt x="206360" y="16135"/>
                  <a:pt x="206360" y="13110"/>
                </a:cubicBezTo>
                <a:lnTo>
                  <a:pt x="206360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64" name="Google Shape;464;p29"/>
          <p:cNvSpPr/>
          <p:nvPr/>
        </p:nvSpPr>
        <p:spPr>
          <a:xfrm>
            <a:off x="1977335" y="1920305"/>
            <a:ext cx="3899128" cy="160876"/>
          </a:xfrm>
          <a:custGeom>
            <a:avLst/>
            <a:gdLst/>
            <a:ahLst/>
            <a:cxnLst/>
            <a:rect l="l" t="t" r="r" b="b"/>
            <a:pathLst>
              <a:path w="195543" h="8068" extrusionOk="0">
                <a:moveTo>
                  <a:pt x="0" y="0"/>
                </a:moveTo>
                <a:lnTo>
                  <a:pt x="0" y="8068"/>
                </a:lnTo>
                <a:lnTo>
                  <a:pt x="195543" y="8068"/>
                </a:lnTo>
                <a:lnTo>
                  <a:pt x="195543" y="0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65" name="Google Shape;465;p29"/>
          <p:cNvSpPr/>
          <p:nvPr/>
        </p:nvSpPr>
        <p:spPr>
          <a:xfrm>
            <a:off x="1977335" y="2081162"/>
            <a:ext cx="3899128" cy="159061"/>
          </a:xfrm>
          <a:custGeom>
            <a:avLst/>
            <a:gdLst/>
            <a:ahLst/>
            <a:cxnLst/>
            <a:rect l="l" t="t" r="r" b="b"/>
            <a:pathLst>
              <a:path w="195543" h="7977" extrusionOk="0">
                <a:moveTo>
                  <a:pt x="0" y="1"/>
                </a:moveTo>
                <a:lnTo>
                  <a:pt x="0" y="7977"/>
                </a:lnTo>
                <a:lnTo>
                  <a:pt x="195543" y="7977"/>
                </a:lnTo>
                <a:lnTo>
                  <a:pt x="19554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66" name="Google Shape;466;p29"/>
          <p:cNvSpPr/>
          <p:nvPr/>
        </p:nvSpPr>
        <p:spPr>
          <a:xfrm>
            <a:off x="5145279" y="2081162"/>
            <a:ext cx="731220" cy="159061"/>
          </a:xfrm>
          <a:custGeom>
            <a:avLst/>
            <a:gdLst/>
            <a:ahLst/>
            <a:cxnLst/>
            <a:rect l="l" t="t" r="r" b="b"/>
            <a:pathLst>
              <a:path w="36671" h="7977" extrusionOk="0">
                <a:moveTo>
                  <a:pt x="1" y="1"/>
                </a:moveTo>
                <a:lnTo>
                  <a:pt x="1" y="7977"/>
                </a:lnTo>
                <a:lnTo>
                  <a:pt x="36671" y="7977"/>
                </a:lnTo>
                <a:lnTo>
                  <a:pt x="36671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67" name="Google Shape;467;p29"/>
          <p:cNvSpPr/>
          <p:nvPr/>
        </p:nvSpPr>
        <p:spPr>
          <a:xfrm>
            <a:off x="4604180" y="2081162"/>
            <a:ext cx="542947" cy="159061"/>
          </a:xfrm>
          <a:custGeom>
            <a:avLst/>
            <a:gdLst/>
            <a:ahLst/>
            <a:cxnLst/>
            <a:rect l="l" t="t" r="r" b="b"/>
            <a:pathLst>
              <a:path w="27229" h="7977" extrusionOk="0">
                <a:moveTo>
                  <a:pt x="1" y="1"/>
                </a:moveTo>
                <a:lnTo>
                  <a:pt x="1" y="7977"/>
                </a:lnTo>
                <a:lnTo>
                  <a:pt x="27228" y="7977"/>
                </a:lnTo>
                <a:lnTo>
                  <a:pt x="2722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68" name="Google Shape;468;p29"/>
          <p:cNvSpPr/>
          <p:nvPr/>
        </p:nvSpPr>
        <p:spPr>
          <a:xfrm>
            <a:off x="4075884" y="2379128"/>
            <a:ext cx="1676296" cy="422289"/>
          </a:xfrm>
          <a:custGeom>
            <a:avLst/>
            <a:gdLst/>
            <a:ahLst/>
            <a:cxnLst/>
            <a:rect l="l" t="t" r="r" b="b"/>
            <a:pathLst>
              <a:path w="84067" h="21178" extrusionOk="0">
                <a:moveTo>
                  <a:pt x="1" y="1"/>
                </a:moveTo>
                <a:lnTo>
                  <a:pt x="1" y="21178"/>
                </a:lnTo>
                <a:lnTo>
                  <a:pt x="84067" y="21178"/>
                </a:lnTo>
                <a:lnTo>
                  <a:pt x="8406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69" name="Google Shape;469;p29"/>
          <p:cNvSpPr/>
          <p:nvPr/>
        </p:nvSpPr>
        <p:spPr>
          <a:xfrm>
            <a:off x="4075885" y="2920223"/>
            <a:ext cx="1285113" cy="89591"/>
          </a:xfrm>
          <a:custGeom>
            <a:avLst/>
            <a:gdLst/>
            <a:ahLst/>
            <a:cxnLst/>
            <a:rect l="l" t="t" r="r" b="b"/>
            <a:pathLst>
              <a:path w="64449" h="4493" extrusionOk="0">
                <a:moveTo>
                  <a:pt x="1" y="0"/>
                </a:moveTo>
                <a:lnTo>
                  <a:pt x="1" y="4493"/>
                </a:lnTo>
                <a:lnTo>
                  <a:pt x="64448" y="4493"/>
                </a:lnTo>
                <a:lnTo>
                  <a:pt x="6444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70" name="Google Shape;470;p29"/>
          <p:cNvSpPr/>
          <p:nvPr/>
        </p:nvSpPr>
        <p:spPr>
          <a:xfrm>
            <a:off x="4075884" y="3115815"/>
            <a:ext cx="1676296" cy="89591"/>
          </a:xfrm>
          <a:custGeom>
            <a:avLst/>
            <a:gdLst/>
            <a:ahLst/>
            <a:cxnLst/>
            <a:rect l="l" t="t" r="r" b="b"/>
            <a:pathLst>
              <a:path w="84067" h="4493" extrusionOk="0">
                <a:moveTo>
                  <a:pt x="1" y="1"/>
                </a:moveTo>
                <a:lnTo>
                  <a:pt x="1" y="4493"/>
                </a:lnTo>
                <a:lnTo>
                  <a:pt x="84067" y="4493"/>
                </a:lnTo>
                <a:lnTo>
                  <a:pt x="8406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71" name="Google Shape;471;p29"/>
          <p:cNvSpPr/>
          <p:nvPr/>
        </p:nvSpPr>
        <p:spPr>
          <a:xfrm>
            <a:off x="4075884" y="3311409"/>
            <a:ext cx="1676296" cy="89591"/>
          </a:xfrm>
          <a:custGeom>
            <a:avLst/>
            <a:gdLst/>
            <a:ahLst/>
            <a:cxnLst/>
            <a:rect l="l" t="t" r="r" b="b"/>
            <a:pathLst>
              <a:path w="84067" h="4493" extrusionOk="0">
                <a:moveTo>
                  <a:pt x="1" y="1"/>
                </a:moveTo>
                <a:lnTo>
                  <a:pt x="1" y="4493"/>
                </a:lnTo>
                <a:lnTo>
                  <a:pt x="84067" y="4493"/>
                </a:lnTo>
                <a:lnTo>
                  <a:pt x="8406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72" name="Google Shape;472;p29"/>
          <p:cNvSpPr/>
          <p:nvPr/>
        </p:nvSpPr>
        <p:spPr>
          <a:xfrm>
            <a:off x="4075884" y="3507001"/>
            <a:ext cx="1676296" cy="89611"/>
          </a:xfrm>
          <a:custGeom>
            <a:avLst/>
            <a:gdLst/>
            <a:ahLst/>
            <a:cxnLst/>
            <a:rect l="l" t="t" r="r" b="b"/>
            <a:pathLst>
              <a:path w="84067" h="4494" extrusionOk="0">
                <a:moveTo>
                  <a:pt x="1" y="1"/>
                </a:moveTo>
                <a:lnTo>
                  <a:pt x="1" y="4493"/>
                </a:lnTo>
                <a:lnTo>
                  <a:pt x="84067" y="4493"/>
                </a:lnTo>
                <a:lnTo>
                  <a:pt x="8406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73" name="Google Shape;473;p29"/>
          <p:cNvSpPr/>
          <p:nvPr/>
        </p:nvSpPr>
        <p:spPr>
          <a:xfrm>
            <a:off x="4075884" y="3702614"/>
            <a:ext cx="932315" cy="89591"/>
          </a:xfrm>
          <a:custGeom>
            <a:avLst/>
            <a:gdLst/>
            <a:ahLst/>
            <a:cxnLst/>
            <a:rect l="l" t="t" r="r" b="b"/>
            <a:pathLst>
              <a:path w="46756" h="4493" extrusionOk="0">
                <a:moveTo>
                  <a:pt x="1" y="0"/>
                </a:moveTo>
                <a:lnTo>
                  <a:pt x="1" y="4492"/>
                </a:lnTo>
                <a:lnTo>
                  <a:pt x="46755" y="4492"/>
                </a:lnTo>
                <a:lnTo>
                  <a:pt x="4675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74" name="Google Shape;474;p29"/>
          <p:cNvSpPr/>
          <p:nvPr/>
        </p:nvSpPr>
        <p:spPr>
          <a:xfrm>
            <a:off x="5119695" y="3713581"/>
            <a:ext cx="166360" cy="157227"/>
          </a:xfrm>
          <a:custGeom>
            <a:avLst/>
            <a:gdLst/>
            <a:ahLst/>
            <a:cxnLst/>
            <a:rect l="l" t="t" r="r" b="b"/>
            <a:pathLst>
              <a:path w="8343" h="7885" extrusionOk="0">
                <a:moveTo>
                  <a:pt x="4217" y="0"/>
                </a:moveTo>
                <a:lnTo>
                  <a:pt x="2934" y="2567"/>
                </a:lnTo>
                <a:lnTo>
                  <a:pt x="0" y="3025"/>
                </a:lnTo>
                <a:lnTo>
                  <a:pt x="2109" y="5042"/>
                </a:lnTo>
                <a:lnTo>
                  <a:pt x="1650" y="7884"/>
                </a:lnTo>
                <a:lnTo>
                  <a:pt x="4217" y="6509"/>
                </a:lnTo>
                <a:lnTo>
                  <a:pt x="6692" y="7884"/>
                </a:lnTo>
                <a:lnTo>
                  <a:pt x="6234" y="5042"/>
                </a:lnTo>
                <a:lnTo>
                  <a:pt x="8343" y="3025"/>
                </a:lnTo>
                <a:lnTo>
                  <a:pt x="5501" y="2567"/>
                </a:lnTo>
                <a:lnTo>
                  <a:pt x="421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75" name="Google Shape;475;p29"/>
          <p:cNvSpPr/>
          <p:nvPr/>
        </p:nvSpPr>
        <p:spPr>
          <a:xfrm>
            <a:off x="5337224" y="3713581"/>
            <a:ext cx="164545" cy="157227"/>
          </a:xfrm>
          <a:custGeom>
            <a:avLst/>
            <a:gdLst/>
            <a:ahLst/>
            <a:cxnLst/>
            <a:rect l="l" t="t" r="r" b="b"/>
            <a:pathLst>
              <a:path w="8252" h="7885" extrusionOk="0">
                <a:moveTo>
                  <a:pt x="4126" y="0"/>
                </a:moveTo>
                <a:lnTo>
                  <a:pt x="2842" y="2567"/>
                </a:lnTo>
                <a:lnTo>
                  <a:pt x="1" y="3025"/>
                </a:lnTo>
                <a:lnTo>
                  <a:pt x="2109" y="5042"/>
                </a:lnTo>
                <a:lnTo>
                  <a:pt x="1559" y="7884"/>
                </a:lnTo>
                <a:lnTo>
                  <a:pt x="1559" y="7884"/>
                </a:lnTo>
                <a:lnTo>
                  <a:pt x="4126" y="6509"/>
                </a:lnTo>
                <a:lnTo>
                  <a:pt x="6693" y="7884"/>
                </a:lnTo>
                <a:lnTo>
                  <a:pt x="6234" y="5042"/>
                </a:lnTo>
                <a:lnTo>
                  <a:pt x="8251" y="3025"/>
                </a:lnTo>
                <a:lnTo>
                  <a:pt x="5409" y="2567"/>
                </a:lnTo>
                <a:lnTo>
                  <a:pt x="412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76" name="Google Shape;476;p29"/>
          <p:cNvSpPr/>
          <p:nvPr/>
        </p:nvSpPr>
        <p:spPr>
          <a:xfrm>
            <a:off x="5554752" y="3713581"/>
            <a:ext cx="164545" cy="157227"/>
          </a:xfrm>
          <a:custGeom>
            <a:avLst/>
            <a:gdLst/>
            <a:ahLst/>
            <a:cxnLst/>
            <a:rect l="l" t="t" r="r" b="b"/>
            <a:pathLst>
              <a:path w="8252" h="7885" extrusionOk="0">
                <a:moveTo>
                  <a:pt x="4126" y="0"/>
                </a:moveTo>
                <a:lnTo>
                  <a:pt x="2843" y="2567"/>
                </a:lnTo>
                <a:lnTo>
                  <a:pt x="1" y="3025"/>
                </a:lnTo>
                <a:lnTo>
                  <a:pt x="2018" y="5042"/>
                </a:lnTo>
                <a:lnTo>
                  <a:pt x="1559" y="7884"/>
                </a:lnTo>
                <a:lnTo>
                  <a:pt x="4126" y="6509"/>
                </a:lnTo>
                <a:lnTo>
                  <a:pt x="6693" y="7884"/>
                </a:lnTo>
                <a:lnTo>
                  <a:pt x="6143" y="5042"/>
                </a:lnTo>
                <a:lnTo>
                  <a:pt x="8252" y="3025"/>
                </a:lnTo>
                <a:lnTo>
                  <a:pt x="5410" y="2567"/>
                </a:lnTo>
                <a:lnTo>
                  <a:pt x="412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77" name="Google Shape;477;p29"/>
          <p:cNvSpPr/>
          <p:nvPr/>
        </p:nvSpPr>
        <p:spPr>
          <a:xfrm>
            <a:off x="5280554" y="1964172"/>
            <a:ext cx="87756" cy="73997"/>
          </a:xfrm>
          <a:custGeom>
            <a:avLst/>
            <a:gdLst/>
            <a:ahLst/>
            <a:cxnLst/>
            <a:rect l="l" t="t" r="r" b="b"/>
            <a:pathLst>
              <a:path w="4401" h="3711" extrusionOk="0">
                <a:moveTo>
                  <a:pt x="2567" y="1"/>
                </a:moveTo>
                <a:cubicBezTo>
                  <a:pt x="917" y="1"/>
                  <a:pt x="1" y="2018"/>
                  <a:pt x="1192" y="3209"/>
                </a:cubicBezTo>
                <a:cubicBezTo>
                  <a:pt x="1566" y="3555"/>
                  <a:pt x="2022" y="3710"/>
                  <a:pt x="2470" y="3710"/>
                </a:cubicBezTo>
                <a:cubicBezTo>
                  <a:pt x="3451" y="3710"/>
                  <a:pt x="4401" y="2966"/>
                  <a:pt x="4401" y="1834"/>
                </a:cubicBezTo>
                <a:cubicBezTo>
                  <a:pt x="4401" y="826"/>
                  <a:pt x="3576" y="1"/>
                  <a:pt x="2567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78" name="Google Shape;478;p29"/>
          <p:cNvSpPr/>
          <p:nvPr/>
        </p:nvSpPr>
        <p:spPr>
          <a:xfrm>
            <a:off x="5443246" y="1964172"/>
            <a:ext cx="85941" cy="73997"/>
          </a:xfrm>
          <a:custGeom>
            <a:avLst/>
            <a:gdLst/>
            <a:ahLst/>
            <a:cxnLst/>
            <a:rect l="l" t="t" r="r" b="b"/>
            <a:pathLst>
              <a:path w="4310" h="3711" extrusionOk="0">
                <a:moveTo>
                  <a:pt x="2476" y="1"/>
                </a:moveTo>
                <a:cubicBezTo>
                  <a:pt x="826" y="1"/>
                  <a:pt x="1" y="2018"/>
                  <a:pt x="1192" y="3209"/>
                </a:cubicBezTo>
                <a:cubicBezTo>
                  <a:pt x="1566" y="3555"/>
                  <a:pt x="2013" y="3710"/>
                  <a:pt x="2449" y="3710"/>
                </a:cubicBezTo>
                <a:cubicBezTo>
                  <a:pt x="3403" y="3710"/>
                  <a:pt x="4309" y="2966"/>
                  <a:pt x="4309" y="1834"/>
                </a:cubicBezTo>
                <a:cubicBezTo>
                  <a:pt x="4309" y="826"/>
                  <a:pt x="3484" y="1"/>
                  <a:pt x="247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79" name="Google Shape;479;p29"/>
          <p:cNvSpPr/>
          <p:nvPr/>
        </p:nvSpPr>
        <p:spPr>
          <a:xfrm>
            <a:off x="5605938" y="1964172"/>
            <a:ext cx="85941" cy="73997"/>
          </a:xfrm>
          <a:custGeom>
            <a:avLst/>
            <a:gdLst/>
            <a:ahLst/>
            <a:cxnLst/>
            <a:rect l="l" t="t" r="r" b="b"/>
            <a:pathLst>
              <a:path w="4310" h="3711" extrusionOk="0">
                <a:moveTo>
                  <a:pt x="2476" y="1"/>
                </a:moveTo>
                <a:cubicBezTo>
                  <a:pt x="826" y="1"/>
                  <a:pt x="1" y="2018"/>
                  <a:pt x="1101" y="3209"/>
                </a:cubicBezTo>
                <a:cubicBezTo>
                  <a:pt x="1475" y="3555"/>
                  <a:pt x="1930" y="3710"/>
                  <a:pt x="2379" y="3710"/>
                </a:cubicBezTo>
                <a:cubicBezTo>
                  <a:pt x="3360" y="3710"/>
                  <a:pt x="4309" y="2966"/>
                  <a:pt x="4309" y="1834"/>
                </a:cubicBezTo>
                <a:cubicBezTo>
                  <a:pt x="4309" y="826"/>
                  <a:pt x="3484" y="1"/>
                  <a:pt x="247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80" name="Google Shape;480;p29"/>
          <p:cNvSpPr/>
          <p:nvPr/>
        </p:nvSpPr>
        <p:spPr>
          <a:xfrm>
            <a:off x="2105291" y="2379127"/>
            <a:ext cx="628848" cy="630683"/>
          </a:xfrm>
          <a:custGeom>
            <a:avLst/>
            <a:gdLst/>
            <a:ahLst/>
            <a:cxnLst/>
            <a:rect l="l" t="t" r="r" b="b"/>
            <a:pathLst>
              <a:path w="31537" h="31629" extrusionOk="0">
                <a:moveTo>
                  <a:pt x="1" y="1"/>
                </a:moveTo>
                <a:lnTo>
                  <a:pt x="1" y="31629"/>
                </a:lnTo>
                <a:lnTo>
                  <a:pt x="31537" y="31629"/>
                </a:lnTo>
                <a:lnTo>
                  <a:pt x="3153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81" name="Google Shape;481;p29"/>
          <p:cNvSpPr/>
          <p:nvPr/>
        </p:nvSpPr>
        <p:spPr>
          <a:xfrm>
            <a:off x="2105291" y="3130452"/>
            <a:ext cx="628848" cy="180976"/>
          </a:xfrm>
          <a:custGeom>
            <a:avLst/>
            <a:gdLst/>
            <a:ahLst/>
            <a:cxnLst/>
            <a:rect l="l" t="t" r="r" b="b"/>
            <a:pathLst>
              <a:path w="31537" h="9076" extrusionOk="0">
                <a:moveTo>
                  <a:pt x="1" y="0"/>
                </a:moveTo>
                <a:lnTo>
                  <a:pt x="1" y="9076"/>
                </a:lnTo>
                <a:lnTo>
                  <a:pt x="31537" y="9076"/>
                </a:lnTo>
                <a:lnTo>
                  <a:pt x="3153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82" name="Google Shape;482;p29"/>
          <p:cNvSpPr/>
          <p:nvPr/>
        </p:nvSpPr>
        <p:spPr>
          <a:xfrm>
            <a:off x="2105291" y="3400980"/>
            <a:ext cx="628848" cy="67656"/>
          </a:xfrm>
          <a:custGeom>
            <a:avLst/>
            <a:gdLst/>
            <a:ahLst/>
            <a:cxnLst/>
            <a:rect l="l" t="t" r="r" b="b"/>
            <a:pathLst>
              <a:path w="31537" h="3393" extrusionOk="0">
                <a:moveTo>
                  <a:pt x="1" y="1"/>
                </a:moveTo>
                <a:lnTo>
                  <a:pt x="1" y="3393"/>
                </a:lnTo>
                <a:lnTo>
                  <a:pt x="31537" y="3393"/>
                </a:lnTo>
                <a:lnTo>
                  <a:pt x="31537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83" name="Google Shape;483;p29"/>
          <p:cNvSpPr/>
          <p:nvPr/>
        </p:nvSpPr>
        <p:spPr>
          <a:xfrm>
            <a:off x="2105291" y="3550889"/>
            <a:ext cx="628848" cy="67656"/>
          </a:xfrm>
          <a:custGeom>
            <a:avLst/>
            <a:gdLst/>
            <a:ahLst/>
            <a:cxnLst/>
            <a:rect l="l" t="t" r="r" b="b"/>
            <a:pathLst>
              <a:path w="31537" h="3393" extrusionOk="0">
                <a:moveTo>
                  <a:pt x="1" y="0"/>
                </a:moveTo>
                <a:lnTo>
                  <a:pt x="1" y="3392"/>
                </a:lnTo>
                <a:lnTo>
                  <a:pt x="31537" y="3392"/>
                </a:lnTo>
                <a:lnTo>
                  <a:pt x="31537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84" name="Google Shape;484;p29"/>
          <p:cNvSpPr/>
          <p:nvPr/>
        </p:nvSpPr>
        <p:spPr>
          <a:xfrm>
            <a:off x="2105291" y="3702613"/>
            <a:ext cx="628848" cy="67656"/>
          </a:xfrm>
          <a:custGeom>
            <a:avLst/>
            <a:gdLst/>
            <a:ahLst/>
            <a:cxnLst/>
            <a:rect l="l" t="t" r="r" b="b"/>
            <a:pathLst>
              <a:path w="31537" h="3393" extrusionOk="0">
                <a:moveTo>
                  <a:pt x="1" y="0"/>
                </a:moveTo>
                <a:lnTo>
                  <a:pt x="1" y="3392"/>
                </a:lnTo>
                <a:lnTo>
                  <a:pt x="31537" y="3392"/>
                </a:lnTo>
                <a:lnTo>
                  <a:pt x="31537" y="0"/>
                </a:lnTo>
                <a:close/>
              </a:path>
            </a:pathLst>
          </a:custGeom>
          <a:solidFill>
            <a:srgbClr val="F4EED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85" name="Google Shape;485;p29"/>
          <p:cNvSpPr/>
          <p:nvPr/>
        </p:nvSpPr>
        <p:spPr>
          <a:xfrm>
            <a:off x="2105291" y="3852504"/>
            <a:ext cx="628848" cy="67656"/>
          </a:xfrm>
          <a:custGeom>
            <a:avLst/>
            <a:gdLst/>
            <a:ahLst/>
            <a:cxnLst/>
            <a:rect l="l" t="t" r="r" b="b"/>
            <a:pathLst>
              <a:path w="31537" h="3393" extrusionOk="0">
                <a:moveTo>
                  <a:pt x="1" y="0"/>
                </a:moveTo>
                <a:lnTo>
                  <a:pt x="1" y="3392"/>
                </a:lnTo>
                <a:lnTo>
                  <a:pt x="31537" y="3392"/>
                </a:lnTo>
                <a:lnTo>
                  <a:pt x="31537" y="0"/>
                </a:lnTo>
                <a:close/>
              </a:path>
            </a:pathLst>
          </a:custGeom>
          <a:solidFill>
            <a:srgbClr val="F4EED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86" name="Google Shape;486;p29"/>
          <p:cNvSpPr/>
          <p:nvPr/>
        </p:nvSpPr>
        <p:spPr>
          <a:xfrm>
            <a:off x="2905971" y="2379127"/>
            <a:ext cx="1020031" cy="630683"/>
          </a:xfrm>
          <a:custGeom>
            <a:avLst/>
            <a:gdLst/>
            <a:ahLst/>
            <a:cxnLst/>
            <a:rect l="l" t="t" r="r" b="b"/>
            <a:pathLst>
              <a:path w="51155" h="31629" extrusionOk="0">
                <a:moveTo>
                  <a:pt x="0" y="1"/>
                </a:moveTo>
                <a:lnTo>
                  <a:pt x="0" y="31629"/>
                </a:lnTo>
                <a:lnTo>
                  <a:pt x="51155" y="31629"/>
                </a:lnTo>
                <a:lnTo>
                  <a:pt x="51155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87" name="Google Shape;487;p29"/>
          <p:cNvSpPr/>
          <p:nvPr/>
        </p:nvSpPr>
        <p:spPr>
          <a:xfrm>
            <a:off x="2905971" y="3130452"/>
            <a:ext cx="1020031" cy="180976"/>
          </a:xfrm>
          <a:custGeom>
            <a:avLst/>
            <a:gdLst/>
            <a:ahLst/>
            <a:cxnLst/>
            <a:rect l="l" t="t" r="r" b="b"/>
            <a:pathLst>
              <a:path w="51155" h="9076" extrusionOk="0">
                <a:moveTo>
                  <a:pt x="0" y="0"/>
                </a:moveTo>
                <a:lnTo>
                  <a:pt x="0" y="9076"/>
                </a:lnTo>
                <a:lnTo>
                  <a:pt x="51155" y="9076"/>
                </a:lnTo>
                <a:lnTo>
                  <a:pt x="5115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88" name="Google Shape;488;p29"/>
          <p:cNvSpPr/>
          <p:nvPr/>
        </p:nvSpPr>
        <p:spPr>
          <a:xfrm>
            <a:off x="2905971" y="3400980"/>
            <a:ext cx="1020031" cy="67656"/>
          </a:xfrm>
          <a:custGeom>
            <a:avLst/>
            <a:gdLst/>
            <a:ahLst/>
            <a:cxnLst/>
            <a:rect l="l" t="t" r="r" b="b"/>
            <a:pathLst>
              <a:path w="51155" h="3393" extrusionOk="0">
                <a:moveTo>
                  <a:pt x="0" y="1"/>
                </a:moveTo>
                <a:lnTo>
                  <a:pt x="0" y="3393"/>
                </a:lnTo>
                <a:lnTo>
                  <a:pt x="51155" y="3393"/>
                </a:lnTo>
                <a:lnTo>
                  <a:pt x="51155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89" name="Google Shape;489;p29"/>
          <p:cNvSpPr/>
          <p:nvPr/>
        </p:nvSpPr>
        <p:spPr>
          <a:xfrm>
            <a:off x="2905971" y="3550889"/>
            <a:ext cx="1020031" cy="67656"/>
          </a:xfrm>
          <a:custGeom>
            <a:avLst/>
            <a:gdLst/>
            <a:ahLst/>
            <a:cxnLst/>
            <a:rect l="l" t="t" r="r" b="b"/>
            <a:pathLst>
              <a:path w="51155" h="3393" extrusionOk="0">
                <a:moveTo>
                  <a:pt x="0" y="0"/>
                </a:moveTo>
                <a:lnTo>
                  <a:pt x="0" y="3392"/>
                </a:lnTo>
                <a:lnTo>
                  <a:pt x="51155" y="3392"/>
                </a:lnTo>
                <a:lnTo>
                  <a:pt x="51155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90" name="Google Shape;490;p29"/>
          <p:cNvSpPr/>
          <p:nvPr/>
        </p:nvSpPr>
        <p:spPr>
          <a:xfrm>
            <a:off x="2905971" y="3702613"/>
            <a:ext cx="1020031" cy="67656"/>
          </a:xfrm>
          <a:custGeom>
            <a:avLst/>
            <a:gdLst/>
            <a:ahLst/>
            <a:cxnLst/>
            <a:rect l="l" t="t" r="r" b="b"/>
            <a:pathLst>
              <a:path w="51155" h="3393" extrusionOk="0">
                <a:moveTo>
                  <a:pt x="0" y="0"/>
                </a:moveTo>
                <a:lnTo>
                  <a:pt x="0" y="3392"/>
                </a:lnTo>
                <a:lnTo>
                  <a:pt x="51155" y="3392"/>
                </a:lnTo>
                <a:lnTo>
                  <a:pt x="51155" y="0"/>
                </a:lnTo>
                <a:close/>
              </a:path>
            </a:pathLst>
          </a:custGeom>
          <a:solidFill>
            <a:srgbClr val="F4EED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91" name="Google Shape;491;p29"/>
          <p:cNvSpPr/>
          <p:nvPr/>
        </p:nvSpPr>
        <p:spPr>
          <a:xfrm>
            <a:off x="2905971" y="3852504"/>
            <a:ext cx="628848" cy="67656"/>
          </a:xfrm>
          <a:custGeom>
            <a:avLst/>
            <a:gdLst/>
            <a:ahLst/>
            <a:cxnLst/>
            <a:rect l="l" t="t" r="r" b="b"/>
            <a:pathLst>
              <a:path w="31537" h="3393" extrusionOk="0">
                <a:moveTo>
                  <a:pt x="0" y="0"/>
                </a:moveTo>
                <a:lnTo>
                  <a:pt x="0" y="3392"/>
                </a:lnTo>
                <a:lnTo>
                  <a:pt x="31536" y="3392"/>
                </a:lnTo>
                <a:lnTo>
                  <a:pt x="31536" y="0"/>
                </a:lnTo>
                <a:close/>
              </a:path>
            </a:pathLst>
          </a:custGeom>
          <a:solidFill>
            <a:srgbClr val="F4EED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92" name="Google Shape;492;p29"/>
          <p:cNvSpPr/>
          <p:nvPr/>
        </p:nvSpPr>
        <p:spPr>
          <a:xfrm>
            <a:off x="1300962" y="3700780"/>
            <a:ext cx="2780393" cy="1520904"/>
          </a:xfrm>
          <a:custGeom>
            <a:avLst/>
            <a:gdLst/>
            <a:ahLst/>
            <a:cxnLst/>
            <a:rect l="l" t="t" r="r" b="b"/>
            <a:pathLst>
              <a:path w="139438" h="76274" extrusionOk="0">
                <a:moveTo>
                  <a:pt x="5776" y="0"/>
                </a:moveTo>
                <a:cubicBezTo>
                  <a:pt x="2568" y="0"/>
                  <a:pt x="1" y="2659"/>
                  <a:pt x="1" y="5868"/>
                </a:cubicBezTo>
                <a:lnTo>
                  <a:pt x="1" y="76274"/>
                </a:lnTo>
                <a:lnTo>
                  <a:pt x="139438" y="76274"/>
                </a:lnTo>
                <a:lnTo>
                  <a:pt x="139438" y="5868"/>
                </a:lnTo>
                <a:cubicBezTo>
                  <a:pt x="139346" y="2659"/>
                  <a:pt x="136871" y="92"/>
                  <a:pt x="133663" y="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/>
          </a:p>
        </p:txBody>
      </p:sp>
      <p:sp>
        <p:nvSpPr>
          <p:cNvPr id="493" name="Google Shape;493;p29"/>
          <p:cNvSpPr/>
          <p:nvPr/>
        </p:nvSpPr>
        <p:spPr>
          <a:xfrm>
            <a:off x="1374083" y="3786602"/>
            <a:ext cx="2634173" cy="1435081"/>
          </a:xfrm>
          <a:custGeom>
            <a:avLst/>
            <a:gdLst/>
            <a:ahLst/>
            <a:cxnLst/>
            <a:rect l="l" t="t" r="r" b="b"/>
            <a:pathLst>
              <a:path w="132105" h="71970" extrusionOk="0">
                <a:moveTo>
                  <a:pt x="2686" y="1"/>
                </a:moveTo>
                <a:cubicBezTo>
                  <a:pt x="1199" y="1"/>
                  <a:pt x="1" y="1250"/>
                  <a:pt x="1" y="2755"/>
                </a:cubicBezTo>
                <a:lnTo>
                  <a:pt x="1" y="71970"/>
                </a:lnTo>
                <a:lnTo>
                  <a:pt x="132104" y="71970"/>
                </a:lnTo>
                <a:lnTo>
                  <a:pt x="132104" y="2755"/>
                </a:lnTo>
                <a:cubicBezTo>
                  <a:pt x="132104" y="1197"/>
                  <a:pt x="130821" y="5"/>
                  <a:pt x="129354" y="5"/>
                </a:cubicBezTo>
                <a:lnTo>
                  <a:pt x="2843" y="5"/>
                </a:lnTo>
                <a:cubicBezTo>
                  <a:pt x="2790" y="2"/>
                  <a:pt x="2738" y="1"/>
                  <a:pt x="2686" y="1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94" name="Google Shape;494;p29"/>
          <p:cNvSpPr/>
          <p:nvPr/>
        </p:nvSpPr>
        <p:spPr>
          <a:xfrm>
            <a:off x="1041401" y="5221675"/>
            <a:ext cx="3299532" cy="232181"/>
          </a:xfrm>
          <a:custGeom>
            <a:avLst/>
            <a:gdLst/>
            <a:ahLst/>
            <a:cxnLst/>
            <a:rect l="l" t="t" r="r" b="b"/>
            <a:pathLst>
              <a:path w="165473" h="11644" extrusionOk="0">
                <a:moveTo>
                  <a:pt x="0" y="1"/>
                </a:moveTo>
                <a:lnTo>
                  <a:pt x="0" y="4859"/>
                </a:lnTo>
                <a:cubicBezTo>
                  <a:pt x="0" y="8618"/>
                  <a:pt x="3025" y="11643"/>
                  <a:pt x="6784" y="11643"/>
                </a:cubicBezTo>
                <a:lnTo>
                  <a:pt x="158689" y="11643"/>
                </a:lnTo>
                <a:cubicBezTo>
                  <a:pt x="162448" y="11643"/>
                  <a:pt x="165473" y="8618"/>
                  <a:pt x="165473" y="4859"/>
                </a:cubicBezTo>
                <a:lnTo>
                  <a:pt x="165473" y="1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95" name="Google Shape;495;p29"/>
          <p:cNvSpPr/>
          <p:nvPr/>
        </p:nvSpPr>
        <p:spPr>
          <a:xfrm>
            <a:off x="2381333" y="5197909"/>
            <a:ext cx="619715" cy="49370"/>
          </a:xfrm>
          <a:custGeom>
            <a:avLst/>
            <a:gdLst/>
            <a:ahLst/>
            <a:cxnLst/>
            <a:rect l="l" t="t" r="r" b="b"/>
            <a:pathLst>
              <a:path w="31079" h="3760" extrusionOk="0">
                <a:moveTo>
                  <a:pt x="1" y="1"/>
                </a:moveTo>
                <a:lnTo>
                  <a:pt x="1" y="3759"/>
                </a:lnTo>
                <a:lnTo>
                  <a:pt x="31078" y="3759"/>
                </a:lnTo>
                <a:lnTo>
                  <a:pt x="31078" y="1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96" name="Google Shape;496;p29"/>
          <p:cNvSpPr/>
          <p:nvPr/>
        </p:nvSpPr>
        <p:spPr>
          <a:xfrm>
            <a:off x="1041401" y="5221675"/>
            <a:ext cx="3299532" cy="233984"/>
          </a:xfrm>
          <a:custGeom>
            <a:avLst/>
            <a:gdLst/>
            <a:ahLst/>
            <a:cxnLst/>
            <a:rect l="l" t="t" r="r" b="b"/>
            <a:pathLst>
              <a:path w="165473" h="11644" extrusionOk="0">
                <a:moveTo>
                  <a:pt x="0" y="1"/>
                </a:moveTo>
                <a:lnTo>
                  <a:pt x="0" y="2384"/>
                </a:lnTo>
                <a:cubicBezTo>
                  <a:pt x="0" y="7518"/>
                  <a:pt x="4125" y="11643"/>
                  <a:pt x="9259" y="11643"/>
                </a:cubicBezTo>
                <a:lnTo>
                  <a:pt x="156214" y="11643"/>
                </a:lnTo>
                <a:cubicBezTo>
                  <a:pt x="161347" y="11643"/>
                  <a:pt x="165473" y="7518"/>
                  <a:pt x="165473" y="2384"/>
                </a:cubicBezTo>
                <a:lnTo>
                  <a:pt x="165473" y="1"/>
                </a:lnTo>
                <a:lnTo>
                  <a:pt x="165381" y="1"/>
                </a:lnTo>
                <a:cubicBezTo>
                  <a:pt x="164556" y="4401"/>
                  <a:pt x="160706" y="7701"/>
                  <a:pt x="156214" y="7701"/>
                </a:cubicBezTo>
                <a:lnTo>
                  <a:pt x="9259" y="7701"/>
                </a:lnTo>
                <a:cubicBezTo>
                  <a:pt x="4767" y="7701"/>
                  <a:pt x="825" y="4401"/>
                  <a:pt x="92" y="1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97" name="Google Shape;497;p29"/>
          <p:cNvSpPr/>
          <p:nvPr/>
        </p:nvSpPr>
        <p:spPr>
          <a:xfrm>
            <a:off x="1374083" y="3786601"/>
            <a:ext cx="2634173" cy="107955"/>
          </a:xfrm>
          <a:custGeom>
            <a:avLst/>
            <a:gdLst/>
            <a:ahLst/>
            <a:cxnLst/>
            <a:rect l="l" t="t" r="r" b="b"/>
            <a:pathLst>
              <a:path w="132105" h="5414" extrusionOk="0">
                <a:moveTo>
                  <a:pt x="2686" y="1"/>
                </a:moveTo>
                <a:cubicBezTo>
                  <a:pt x="1199" y="1"/>
                  <a:pt x="1" y="1250"/>
                  <a:pt x="1" y="2755"/>
                </a:cubicBezTo>
                <a:lnTo>
                  <a:pt x="1" y="5414"/>
                </a:lnTo>
                <a:lnTo>
                  <a:pt x="132104" y="5414"/>
                </a:lnTo>
                <a:lnTo>
                  <a:pt x="132104" y="2755"/>
                </a:lnTo>
                <a:cubicBezTo>
                  <a:pt x="132104" y="1197"/>
                  <a:pt x="130821" y="5"/>
                  <a:pt x="129354" y="5"/>
                </a:cubicBezTo>
                <a:lnTo>
                  <a:pt x="2843" y="5"/>
                </a:lnTo>
                <a:cubicBezTo>
                  <a:pt x="2790" y="2"/>
                  <a:pt x="2738" y="1"/>
                  <a:pt x="268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98" name="Google Shape;498;p29"/>
          <p:cNvSpPr/>
          <p:nvPr/>
        </p:nvSpPr>
        <p:spPr>
          <a:xfrm>
            <a:off x="1374083" y="3894538"/>
            <a:ext cx="2634173" cy="107876"/>
          </a:xfrm>
          <a:custGeom>
            <a:avLst/>
            <a:gdLst/>
            <a:ahLst/>
            <a:cxnLst/>
            <a:rect l="l" t="t" r="r" b="b"/>
            <a:pathLst>
              <a:path w="132105" h="5410" extrusionOk="0">
                <a:moveTo>
                  <a:pt x="1" y="1"/>
                </a:moveTo>
                <a:lnTo>
                  <a:pt x="1" y="5410"/>
                </a:lnTo>
                <a:lnTo>
                  <a:pt x="132104" y="5410"/>
                </a:lnTo>
                <a:lnTo>
                  <a:pt x="13210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99" name="Google Shape;499;p29"/>
          <p:cNvSpPr/>
          <p:nvPr/>
        </p:nvSpPr>
        <p:spPr>
          <a:xfrm>
            <a:off x="3514687" y="3894538"/>
            <a:ext cx="493595" cy="107876"/>
          </a:xfrm>
          <a:custGeom>
            <a:avLst/>
            <a:gdLst/>
            <a:ahLst/>
            <a:cxnLst/>
            <a:rect l="l" t="t" r="r" b="b"/>
            <a:pathLst>
              <a:path w="24754" h="5410" extrusionOk="0">
                <a:moveTo>
                  <a:pt x="1" y="1"/>
                </a:moveTo>
                <a:lnTo>
                  <a:pt x="1" y="5410"/>
                </a:lnTo>
                <a:lnTo>
                  <a:pt x="24753" y="5410"/>
                </a:lnTo>
                <a:lnTo>
                  <a:pt x="24753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00" name="Google Shape;500;p29"/>
          <p:cNvSpPr/>
          <p:nvPr/>
        </p:nvSpPr>
        <p:spPr>
          <a:xfrm>
            <a:off x="3147268" y="3894538"/>
            <a:ext cx="367435" cy="107876"/>
          </a:xfrm>
          <a:custGeom>
            <a:avLst/>
            <a:gdLst/>
            <a:ahLst/>
            <a:cxnLst/>
            <a:rect l="l" t="t" r="r" b="b"/>
            <a:pathLst>
              <a:path w="18427" h="5410" extrusionOk="0">
                <a:moveTo>
                  <a:pt x="0" y="1"/>
                </a:moveTo>
                <a:lnTo>
                  <a:pt x="0" y="5410"/>
                </a:lnTo>
                <a:lnTo>
                  <a:pt x="18427" y="5410"/>
                </a:lnTo>
                <a:lnTo>
                  <a:pt x="18427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01" name="Google Shape;501;p29"/>
          <p:cNvSpPr/>
          <p:nvPr/>
        </p:nvSpPr>
        <p:spPr>
          <a:xfrm>
            <a:off x="2790797" y="4095635"/>
            <a:ext cx="1133369" cy="285181"/>
          </a:xfrm>
          <a:custGeom>
            <a:avLst/>
            <a:gdLst/>
            <a:ahLst/>
            <a:cxnLst/>
            <a:rect l="l" t="t" r="r" b="b"/>
            <a:pathLst>
              <a:path w="56839" h="14302" extrusionOk="0">
                <a:moveTo>
                  <a:pt x="1" y="0"/>
                </a:moveTo>
                <a:lnTo>
                  <a:pt x="1" y="14301"/>
                </a:lnTo>
                <a:lnTo>
                  <a:pt x="56839" y="14301"/>
                </a:lnTo>
                <a:lnTo>
                  <a:pt x="5683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02" name="Google Shape;502;p29"/>
          <p:cNvSpPr/>
          <p:nvPr/>
        </p:nvSpPr>
        <p:spPr>
          <a:xfrm>
            <a:off x="2790797" y="4461237"/>
            <a:ext cx="868327" cy="60339"/>
          </a:xfrm>
          <a:custGeom>
            <a:avLst/>
            <a:gdLst/>
            <a:ahLst/>
            <a:cxnLst/>
            <a:rect l="l" t="t" r="r" b="b"/>
            <a:pathLst>
              <a:path w="43547" h="3026" extrusionOk="0">
                <a:moveTo>
                  <a:pt x="1" y="0"/>
                </a:moveTo>
                <a:lnTo>
                  <a:pt x="1" y="3025"/>
                </a:lnTo>
                <a:lnTo>
                  <a:pt x="43546" y="3025"/>
                </a:lnTo>
                <a:lnTo>
                  <a:pt x="4354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03" name="Google Shape;503;p29"/>
          <p:cNvSpPr/>
          <p:nvPr/>
        </p:nvSpPr>
        <p:spPr>
          <a:xfrm>
            <a:off x="2790797" y="4592841"/>
            <a:ext cx="1133369" cy="60339"/>
          </a:xfrm>
          <a:custGeom>
            <a:avLst/>
            <a:gdLst/>
            <a:ahLst/>
            <a:cxnLst/>
            <a:rect l="l" t="t" r="r" b="b"/>
            <a:pathLst>
              <a:path w="56839" h="3026" extrusionOk="0">
                <a:moveTo>
                  <a:pt x="1" y="1"/>
                </a:moveTo>
                <a:lnTo>
                  <a:pt x="1" y="3026"/>
                </a:lnTo>
                <a:lnTo>
                  <a:pt x="56839" y="3026"/>
                </a:lnTo>
                <a:lnTo>
                  <a:pt x="5683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04" name="Google Shape;504;p29"/>
          <p:cNvSpPr/>
          <p:nvPr/>
        </p:nvSpPr>
        <p:spPr>
          <a:xfrm>
            <a:off x="2790797" y="4724467"/>
            <a:ext cx="1133369" cy="62173"/>
          </a:xfrm>
          <a:custGeom>
            <a:avLst/>
            <a:gdLst/>
            <a:ahLst/>
            <a:cxnLst/>
            <a:rect l="l" t="t" r="r" b="b"/>
            <a:pathLst>
              <a:path w="56839" h="3118" extrusionOk="0">
                <a:moveTo>
                  <a:pt x="1" y="0"/>
                </a:moveTo>
                <a:lnTo>
                  <a:pt x="1" y="3117"/>
                </a:lnTo>
                <a:lnTo>
                  <a:pt x="56839" y="3117"/>
                </a:lnTo>
                <a:lnTo>
                  <a:pt x="5683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05" name="Google Shape;505;p29"/>
          <p:cNvSpPr/>
          <p:nvPr/>
        </p:nvSpPr>
        <p:spPr>
          <a:xfrm>
            <a:off x="2790797" y="4857907"/>
            <a:ext cx="1133369" cy="60339"/>
          </a:xfrm>
          <a:custGeom>
            <a:avLst/>
            <a:gdLst/>
            <a:ahLst/>
            <a:cxnLst/>
            <a:rect l="l" t="t" r="r" b="b"/>
            <a:pathLst>
              <a:path w="56839" h="3026" extrusionOk="0">
                <a:moveTo>
                  <a:pt x="1" y="0"/>
                </a:moveTo>
                <a:lnTo>
                  <a:pt x="1" y="3026"/>
                </a:lnTo>
                <a:lnTo>
                  <a:pt x="56839" y="3026"/>
                </a:lnTo>
                <a:lnTo>
                  <a:pt x="5683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06" name="Google Shape;506;p29"/>
          <p:cNvSpPr/>
          <p:nvPr/>
        </p:nvSpPr>
        <p:spPr>
          <a:xfrm>
            <a:off x="2790796" y="4989531"/>
            <a:ext cx="630683" cy="60339"/>
          </a:xfrm>
          <a:custGeom>
            <a:avLst/>
            <a:gdLst/>
            <a:ahLst/>
            <a:cxnLst/>
            <a:rect l="l" t="t" r="r" b="b"/>
            <a:pathLst>
              <a:path w="31629" h="3026" extrusionOk="0">
                <a:moveTo>
                  <a:pt x="1" y="0"/>
                </a:moveTo>
                <a:lnTo>
                  <a:pt x="1" y="3025"/>
                </a:lnTo>
                <a:lnTo>
                  <a:pt x="31628" y="3025"/>
                </a:lnTo>
                <a:lnTo>
                  <a:pt x="3162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07" name="Google Shape;507;p29"/>
          <p:cNvSpPr/>
          <p:nvPr/>
        </p:nvSpPr>
        <p:spPr>
          <a:xfrm>
            <a:off x="3496422" y="4996830"/>
            <a:ext cx="111524" cy="106041"/>
          </a:xfrm>
          <a:custGeom>
            <a:avLst/>
            <a:gdLst/>
            <a:ahLst/>
            <a:cxnLst/>
            <a:rect l="l" t="t" r="r" b="b"/>
            <a:pathLst>
              <a:path w="5593" h="5318" extrusionOk="0">
                <a:moveTo>
                  <a:pt x="2842" y="1"/>
                </a:moveTo>
                <a:lnTo>
                  <a:pt x="1925" y="1743"/>
                </a:lnTo>
                <a:lnTo>
                  <a:pt x="0" y="2018"/>
                </a:lnTo>
                <a:lnTo>
                  <a:pt x="1467" y="3393"/>
                </a:lnTo>
                <a:lnTo>
                  <a:pt x="1100" y="5318"/>
                </a:lnTo>
                <a:lnTo>
                  <a:pt x="1100" y="5318"/>
                </a:lnTo>
                <a:lnTo>
                  <a:pt x="2842" y="4401"/>
                </a:lnTo>
                <a:lnTo>
                  <a:pt x="4584" y="5318"/>
                </a:lnTo>
                <a:lnTo>
                  <a:pt x="4217" y="3393"/>
                </a:lnTo>
                <a:lnTo>
                  <a:pt x="5592" y="2018"/>
                </a:lnTo>
                <a:lnTo>
                  <a:pt x="3667" y="1743"/>
                </a:lnTo>
                <a:lnTo>
                  <a:pt x="284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08" name="Google Shape;508;p29"/>
          <p:cNvSpPr/>
          <p:nvPr/>
        </p:nvSpPr>
        <p:spPr>
          <a:xfrm>
            <a:off x="3642663" y="4996830"/>
            <a:ext cx="111524" cy="106041"/>
          </a:xfrm>
          <a:custGeom>
            <a:avLst/>
            <a:gdLst/>
            <a:ahLst/>
            <a:cxnLst/>
            <a:rect l="l" t="t" r="r" b="b"/>
            <a:pathLst>
              <a:path w="5593" h="5318" extrusionOk="0">
                <a:moveTo>
                  <a:pt x="2842" y="1"/>
                </a:moveTo>
                <a:lnTo>
                  <a:pt x="2017" y="1743"/>
                </a:lnTo>
                <a:lnTo>
                  <a:pt x="0" y="2018"/>
                </a:lnTo>
                <a:lnTo>
                  <a:pt x="1467" y="3393"/>
                </a:lnTo>
                <a:lnTo>
                  <a:pt x="1100" y="5318"/>
                </a:lnTo>
                <a:lnTo>
                  <a:pt x="2842" y="4401"/>
                </a:lnTo>
                <a:lnTo>
                  <a:pt x="4584" y="5318"/>
                </a:lnTo>
                <a:lnTo>
                  <a:pt x="4217" y="3393"/>
                </a:lnTo>
                <a:lnTo>
                  <a:pt x="5592" y="2018"/>
                </a:lnTo>
                <a:lnTo>
                  <a:pt x="3667" y="1743"/>
                </a:lnTo>
                <a:lnTo>
                  <a:pt x="284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09" name="Google Shape;509;p29"/>
          <p:cNvSpPr/>
          <p:nvPr/>
        </p:nvSpPr>
        <p:spPr>
          <a:xfrm>
            <a:off x="3790719" y="4996830"/>
            <a:ext cx="111524" cy="106041"/>
          </a:xfrm>
          <a:custGeom>
            <a:avLst/>
            <a:gdLst/>
            <a:ahLst/>
            <a:cxnLst/>
            <a:rect l="l" t="t" r="r" b="b"/>
            <a:pathLst>
              <a:path w="5593" h="5318" extrusionOk="0">
                <a:moveTo>
                  <a:pt x="2751" y="1"/>
                </a:moveTo>
                <a:lnTo>
                  <a:pt x="1926" y="1743"/>
                </a:lnTo>
                <a:lnTo>
                  <a:pt x="1" y="2018"/>
                </a:lnTo>
                <a:lnTo>
                  <a:pt x="1376" y="3393"/>
                </a:lnTo>
                <a:lnTo>
                  <a:pt x="1009" y="5318"/>
                </a:lnTo>
                <a:lnTo>
                  <a:pt x="2751" y="4401"/>
                </a:lnTo>
                <a:lnTo>
                  <a:pt x="4493" y="5318"/>
                </a:lnTo>
                <a:lnTo>
                  <a:pt x="4126" y="3393"/>
                </a:lnTo>
                <a:lnTo>
                  <a:pt x="5593" y="2018"/>
                </a:lnTo>
                <a:lnTo>
                  <a:pt x="3668" y="1743"/>
                </a:lnTo>
                <a:lnTo>
                  <a:pt x="275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10" name="Google Shape;510;p29"/>
          <p:cNvSpPr/>
          <p:nvPr/>
        </p:nvSpPr>
        <p:spPr>
          <a:xfrm>
            <a:off x="3606093" y="3815934"/>
            <a:ext cx="58524" cy="49929"/>
          </a:xfrm>
          <a:custGeom>
            <a:avLst/>
            <a:gdLst/>
            <a:ahLst/>
            <a:cxnLst/>
            <a:rect l="l" t="t" r="r" b="b"/>
            <a:pathLst>
              <a:path w="2935" h="2504" extrusionOk="0">
                <a:moveTo>
                  <a:pt x="1651" y="1"/>
                </a:moveTo>
                <a:cubicBezTo>
                  <a:pt x="551" y="1"/>
                  <a:pt x="1" y="1284"/>
                  <a:pt x="734" y="2109"/>
                </a:cubicBezTo>
                <a:cubicBezTo>
                  <a:pt x="1005" y="2381"/>
                  <a:pt x="1336" y="2503"/>
                  <a:pt x="1658" y="2503"/>
                </a:cubicBezTo>
                <a:cubicBezTo>
                  <a:pt x="2315" y="2503"/>
                  <a:pt x="2934" y="1993"/>
                  <a:pt x="2934" y="1193"/>
                </a:cubicBezTo>
                <a:cubicBezTo>
                  <a:pt x="2934" y="551"/>
                  <a:pt x="2384" y="1"/>
                  <a:pt x="165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11" name="Google Shape;511;p29"/>
          <p:cNvSpPr/>
          <p:nvPr/>
        </p:nvSpPr>
        <p:spPr>
          <a:xfrm>
            <a:off x="3713949" y="3815934"/>
            <a:ext cx="60339" cy="49929"/>
          </a:xfrm>
          <a:custGeom>
            <a:avLst/>
            <a:gdLst/>
            <a:ahLst/>
            <a:cxnLst/>
            <a:rect l="l" t="t" r="r" b="b"/>
            <a:pathLst>
              <a:path w="3026" h="2504" extrusionOk="0">
                <a:moveTo>
                  <a:pt x="1742" y="1"/>
                </a:moveTo>
                <a:cubicBezTo>
                  <a:pt x="642" y="1"/>
                  <a:pt x="0" y="1376"/>
                  <a:pt x="825" y="2109"/>
                </a:cubicBezTo>
                <a:cubicBezTo>
                  <a:pt x="1097" y="2381"/>
                  <a:pt x="1428" y="2503"/>
                  <a:pt x="1749" y="2503"/>
                </a:cubicBezTo>
                <a:cubicBezTo>
                  <a:pt x="2406" y="2503"/>
                  <a:pt x="3026" y="1993"/>
                  <a:pt x="3026" y="1193"/>
                </a:cubicBezTo>
                <a:cubicBezTo>
                  <a:pt x="3026" y="551"/>
                  <a:pt x="2384" y="1"/>
                  <a:pt x="1742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12" name="Google Shape;512;p29"/>
          <p:cNvSpPr/>
          <p:nvPr/>
        </p:nvSpPr>
        <p:spPr>
          <a:xfrm>
            <a:off x="3825456" y="3815934"/>
            <a:ext cx="56689" cy="49929"/>
          </a:xfrm>
          <a:custGeom>
            <a:avLst/>
            <a:gdLst/>
            <a:ahLst/>
            <a:cxnLst/>
            <a:rect l="l" t="t" r="r" b="b"/>
            <a:pathLst>
              <a:path w="2843" h="2504" extrusionOk="0">
                <a:moveTo>
                  <a:pt x="1651" y="1"/>
                </a:moveTo>
                <a:cubicBezTo>
                  <a:pt x="551" y="1"/>
                  <a:pt x="1" y="1284"/>
                  <a:pt x="734" y="2109"/>
                </a:cubicBezTo>
                <a:cubicBezTo>
                  <a:pt x="1005" y="2381"/>
                  <a:pt x="1326" y="2503"/>
                  <a:pt x="1635" y="2503"/>
                </a:cubicBezTo>
                <a:cubicBezTo>
                  <a:pt x="2264" y="2503"/>
                  <a:pt x="2842" y="1993"/>
                  <a:pt x="2842" y="1193"/>
                </a:cubicBezTo>
                <a:cubicBezTo>
                  <a:pt x="2842" y="551"/>
                  <a:pt x="2292" y="1"/>
                  <a:pt x="165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13" name="Google Shape;513;p29"/>
          <p:cNvSpPr/>
          <p:nvPr/>
        </p:nvSpPr>
        <p:spPr>
          <a:xfrm>
            <a:off x="1460005" y="4095635"/>
            <a:ext cx="425939" cy="425939"/>
          </a:xfrm>
          <a:custGeom>
            <a:avLst/>
            <a:gdLst/>
            <a:ahLst/>
            <a:cxnLst/>
            <a:rect l="l" t="t" r="r" b="b"/>
            <a:pathLst>
              <a:path w="21361" h="21361" extrusionOk="0">
                <a:moveTo>
                  <a:pt x="1" y="0"/>
                </a:moveTo>
                <a:lnTo>
                  <a:pt x="1" y="21360"/>
                </a:lnTo>
                <a:lnTo>
                  <a:pt x="21361" y="21360"/>
                </a:lnTo>
                <a:lnTo>
                  <a:pt x="2136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14" name="Google Shape;514;p29"/>
          <p:cNvSpPr/>
          <p:nvPr/>
        </p:nvSpPr>
        <p:spPr>
          <a:xfrm>
            <a:off x="1460005" y="4601995"/>
            <a:ext cx="425939" cy="122492"/>
          </a:xfrm>
          <a:custGeom>
            <a:avLst/>
            <a:gdLst/>
            <a:ahLst/>
            <a:cxnLst/>
            <a:rect l="l" t="t" r="r" b="b"/>
            <a:pathLst>
              <a:path w="21361" h="6143" extrusionOk="0">
                <a:moveTo>
                  <a:pt x="1" y="0"/>
                </a:moveTo>
                <a:lnTo>
                  <a:pt x="1" y="6142"/>
                </a:lnTo>
                <a:lnTo>
                  <a:pt x="21361" y="6142"/>
                </a:lnTo>
                <a:lnTo>
                  <a:pt x="2136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15" name="Google Shape;515;p29"/>
          <p:cNvSpPr/>
          <p:nvPr/>
        </p:nvSpPr>
        <p:spPr>
          <a:xfrm>
            <a:off x="1460005" y="4786620"/>
            <a:ext cx="425939" cy="45723"/>
          </a:xfrm>
          <a:custGeom>
            <a:avLst/>
            <a:gdLst/>
            <a:ahLst/>
            <a:cxnLst/>
            <a:rect l="l" t="t" r="r" b="b"/>
            <a:pathLst>
              <a:path w="21361" h="2293" extrusionOk="0">
                <a:moveTo>
                  <a:pt x="1" y="0"/>
                </a:moveTo>
                <a:lnTo>
                  <a:pt x="1" y="2292"/>
                </a:lnTo>
                <a:lnTo>
                  <a:pt x="21361" y="2292"/>
                </a:lnTo>
                <a:lnTo>
                  <a:pt x="2136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16" name="Google Shape;516;p29"/>
          <p:cNvSpPr/>
          <p:nvPr/>
        </p:nvSpPr>
        <p:spPr>
          <a:xfrm>
            <a:off x="1460005" y="4887159"/>
            <a:ext cx="425939" cy="45723"/>
          </a:xfrm>
          <a:custGeom>
            <a:avLst/>
            <a:gdLst/>
            <a:ahLst/>
            <a:cxnLst/>
            <a:rect l="l" t="t" r="r" b="b"/>
            <a:pathLst>
              <a:path w="21361" h="2293" extrusionOk="0">
                <a:moveTo>
                  <a:pt x="1" y="0"/>
                </a:moveTo>
                <a:lnTo>
                  <a:pt x="1" y="2292"/>
                </a:lnTo>
                <a:lnTo>
                  <a:pt x="21361" y="2292"/>
                </a:lnTo>
                <a:lnTo>
                  <a:pt x="2136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17" name="Google Shape;517;p29"/>
          <p:cNvSpPr/>
          <p:nvPr/>
        </p:nvSpPr>
        <p:spPr>
          <a:xfrm>
            <a:off x="1460005" y="4989531"/>
            <a:ext cx="425939" cy="45703"/>
          </a:xfrm>
          <a:custGeom>
            <a:avLst/>
            <a:gdLst/>
            <a:ahLst/>
            <a:cxnLst/>
            <a:rect l="l" t="t" r="r" b="b"/>
            <a:pathLst>
              <a:path w="21361" h="2292" extrusionOk="0">
                <a:moveTo>
                  <a:pt x="1" y="0"/>
                </a:moveTo>
                <a:lnTo>
                  <a:pt x="1" y="2292"/>
                </a:lnTo>
                <a:lnTo>
                  <a:pt x="21361" y="2292"/>
                </a:lnTo>
                <a:lnTo>
                  <a:pt x="2136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18" name="Google Shape;518;p29"/>
          <p:cNvSpPr/>
          <p:nvPr/>
        </p:nvSpPr>
        <p:spPr>
          <a:xfrm>
            <a:off x="1460005" y="5090070"/>
            <a:ext cx="425939" cy="45703"/>
          </a:xfrm>
          <a:custGeom>
            <a:avLst/>
            <a:gdLst/>
            <a:ahLst/>
            <a:cxnLst/>
            <a:rect l="l" t="t" r="r" b="b"/>
            <a:pathLst>
              <a:path w="21361" h="2292" extrusionOk="0">
                <a:moveTo>
                  <a:pt x="1" y="0"/>
                </a:moveTo>
                <a:lnTo>
                  <a:pt x="1" y="2292"/>
                </a:lnTo>
                <a:lnTo>
                  <a:pt x="21361" y="2292"/>
                </a:lnTo>
                <a:lnTo>
                  <a:pt x="2136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19" name="Google Shape;519;p29"/>
          <p:cNvSpPr/>
          <p:nvPr/>
        </p:nvSpPr>
        <p:spPr>
          <a:xfrm>
            <a:off x="2001103" y="4095635"/>
            <a:ext cx="689167" cy="425939"/>
          </a:xfrm>
          <a:custGeom>
            <a:avLst/>
            <a:gdLst/>
            <a:ahLst/>
            <a:cxnLst/>
            <a:rect l="l" t="t" r="r" b="b"/>
            <a:pathLst>
              <a:path w="34562" h="21361" extrusionOk="0">
                <a:moveTo>
                  <a:pt x="0" y="0"/>
                </a:moveTo>
                <a:lnTo>
                  <a:pt x="0" y="21360"/>
                </a:lnTo>
                <a:lnTo>
                  <a:pt x="34562" y="21360"/>
                </a:lnTo>
                <a:lnTo>
                  <a:pt x="3456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20" name="Google Shape;520;p29"/>
          <p:cNvSpPr/>
          <p:nvPr/>
        </p:nvSpPr>
        <p:spPr>
          <a:xfrm>
            <a:off x="2001103" y="4601995"/>
            <a:ext cx="689167" cy="122492"/>
          </a:xfrm>
          <a:custGeom>
            <a:avLst/>
            <a:gdLst/>
            <a:ahLst/>
            <a:cxnLst/>
            <a:rect l="l" t="t" r="r" b="b"/>
            <a:pathLst>
              <a:path w="34562" h="6143" extrusionOk="0">
                <a:moveTo>
                  <a:pt x="0" y="0"/>
                </a:moveTo>
                <a:lnTo>
                  <a:pt x="0" y="6142"/>
                </a:lnTo>
                <a:lnTo>
                  <a:pt x="34562" y="6142"/>
                </a:lnTo>
                <a:lnTo>
                  <a:pt x="3456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21" name="Google Shape;521;p29"/>
          <p:cNvSpPr/>
          <p:nvPr/>
        </p:nvSpPr>
        <p:spPr>
          <a:xfrm>
            <a:off x="2001103" y="4786620"/>
            <a:ext cx="689167" cy="45723"/>
          </a:xfrm>
          <a:custGeom>
            <a:avLst/>
            <a:gdLst/>
            <a:ahLst/>
            <a:cxnLst/>
            <a:rect l="l" t="t" r="r" b="b"/>
            <a:pathLst>
              <a:path w="34562" h="2293" extrusionOk="0">
                <a:moveTo>
                  <a:pt x="0" y="0"/>
                </a:moveTo>
                <a:lnTo>
                  <a:pt x="0" y="2292"/>
                </a:lnTo>
                <a:lnTo>
                  <a:pt x="34562" y="2292"/>
                </a:lnTo>
                <a:lnTo>
                  <a:pt x="3456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22" name="Google Shape;522;p29"/>
          <p:cNvSpPr/>
          <p:nvPr/>
        </p:nvSpPr>
        <p:spPr>
          <a:xfrm>
            <a:off x="2001103" y="4887159"/>
            <a:ext cx="689167" cy="45723"/>
          </a:xfrm>
          <a:custGeom>
            <a:avLst/>
            <a:gdLst/>
            <a:ahLst/>
            <a:cxnLst/>
            <a:rect l="l" t="t" r="r" b="b"/>
            <a:pathLst>
              <a:path w="34562" h="2293" extrusionOk="0">
                <a:moveTo>
                  <a:pt x="0" y="0"/>
                </a:moveTo>
                <a:lnTo>
                  <a:pt x="0" y="2292"/>
                </a:lnTo>
                <a:lnTo>
                  <a:pt x="34562" y="2292"/>
                </a:lnTo>
                <a:lnTo>
                  <a:pt x="3456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23" name="Google Shape;523;p29"/>
          <p:cNvSpPr/>
          <p:nvPr/>
        </p:nvSpPr>
        <p:spPr>
          <a:xfrm>
            <a:off x="2001103" y="4989531"/>
            <a:ext cx="689167" cy="45703"/>
          </a:xfrm>
          <a:custGeom>
            <a:avLst/>
            <a:gdLst/>
            <a:ahLst/>
            <a:cxnLst/>
            <a:rect l="l" t="t" r="r" b="b"/>
            <a:pathLst>
              <a:path w="34562" h="2292" extrusionOk="0">
                <a:moveTo>
                  <a:pt x="0" y="0"/>
                </a:moveTo>
                <a:lnTo>
                  <a:pt x="0" y="2292"/>
                </a:lnTo>
                <a:lnTo>
                  <a:pt x="34562" y="2292"/>
                </a:lnTo>
                <a:lnTo>
                  <a:pt x="3456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24" name="Google Shape;524;p29"/>
          <p:cNvSpPr/>
          <p:nvPr/>
        </p:nvSpPr>
        <p:spPr>
          <a:xfrm>
            <a:off x="2001103" y="5090070"/>
            <a:ext cx="425939" cy="45703"/>
          </a:xfrm>
          <a:custGeom>
            <a:avLst/>
            <a:gdLst/>
            <a:ahLst/>
            <a:cxnLst/>
            <a:rect l="l" t="t" r="r" b="b"/>
            <a:pathLst>
              <a:path w="21361" h="2292" extrusionOk="0">
                <a:moveTo>
                  <a:pt x="0" y="0"/>
                </a:moveTo>
                <a:lnTo>
                  <a:pt x="0" y="2292"/>
                </a:lnTo>
                <a:lnTo>
                  <a:pt x="21360" y="2292"/>
                </a:lnTo>
                <a:lnTo>
                  <a:pt x="2136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25" name="Google Shape;525;p29"/>
          <p:cNvSpPr/>
          <p:nvPr/>
        </p:nvSpPr>
        <p:spPr>
          <a:xfrm>
            <a:off x="4399455" y="4453919"/>
            <a:ext cx="1658011" cy="999931"/>
          </a:xfrm>
          <a:custGeom>
            <a:avLst/>
            <a:gdLst/>
            <a:ahLst/>
            <a:cxnLst/>
            <a:rect l="l" t="t" r="r" b="b"/>
            <a:pathLst>
              <a:path w="83150" h="50147" extrusionOk="0">
                <a:moveTo>
                  <a:pt x="2201" y="0"/>
                </a:moveTo>
                <a:cubicBezTo>
                  <a:pt x="917" y="0"/>
                  <a:pt x="0" y="917"/>
                  <a:pt x="0" y="2201"/>
                </a:cubicBezTo>
                <a:lnTo>
                  <a:pt x="0" y="47946"/>
                </a:lnTo>
                <a:cubicBezTo>
                  <a:pt x="0" y="49138"/>
                  <a:pt x="917" y="50146"/>
                  <a:pt x="2201" y="50146"/>
                </a:cubicBezTo>
                <a:lnTo>
                  <a:pt x="80949" y="50146"/>
                </a:lnTo>
                <a:cubicBezTo>
                  <a:pt x="82233" y="50146"/>
                  <a:pt x="83149" y="49138"/>
                  <a:pt x="83149" y="47946"/>
                </a:cubicBezTo>
                <a:lnTo>
                  <a:pt x="83149" y="2201"/>
                </a:lnTo>
                <a:cubicBezTo>
                  <a:pt x="83149" y="917"/>
                  <a:pt x="82233" y="0"/>
                  <a:pt x="80949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26" name="Google Shape;526;p29"/>
          <p:cNvSpPr/>
          <p:nvPr/>
        </p:nvSpPr>
        <p:spPr>
          <a:xfrm>
            <a:off x="4443323" y="4503272"/>
            <a:ext cx="1502639" cy="899393"/>
          </a:xfrm>
          <a:custGeom>
            <a:avLst/>
            <a:gdLst/>
            <a:ahLst/>
            <a:cxnLst/>
            <a:rect l="l" t="t" r="r" b="b"/>
            <a:pathLst>
              <a:path w="75358" h="45105" extrusionOk="0">
                <a:moveTo>
                  <a:pt x="1742" y="1"/>
                </a:moveTo>
                <a:cubicBezTo>
                  <a:pt x="734" y="1"/>
                  <a:pt x="1" y="826"/>
                  <a:pt x="1" y="1834"/>
                </a:cubicBezTo>
                <a:lnTo>
                  <a:pt x="1" y="43363"/>
                </a:lnTo>
                <a:cubicBezTo>
                  <a:pt x="1" y="44279"/>
                  <a:pt x="734" y="45104"/>
                  <a:pt x="1742" y="45104"/>
                </a:cubicBezTo>
                <a:lnTo>
                  <a:pt x="75357" y="45104"/>
                </a:lnTo>
                <a:lnTo>
                  <a:pt x="75357" y="1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27" name="Google Shape;527;p29"/>
          <p:cNvSpPr/>
          <p:nvPr/>
        </p:nvSpPr>
        <p:spPr>
          <a:xfrm>
            <a:off x="5955107" y="4917775"/>
            <a:ext cx="82292" cy="70388"/>
          </a:xfrm>
          <a:custGeom>
            <a:avLst/>
            <a:gdLst/>
            <a:ahLst/>
            <a:cxnLst/>
            <a:rect l="l" t="t" r="r" b="b"/>
            <a:pathLst>
              <a:path w="4127" h="3530" extrusionOk="0">
                <a:moveTo>
                  <a:pt x="2293" y="1"/>
                </a:moveTo>
                <a:cubicBezTo>
                  <a:pt x="734" y="1"/>
                  <a:pt x="1" y="1926"/>
                  <a:pt x="1101" y="3026"/>
                </a:cubicBezTo>
                <a:cubicBezTo>
                  <a:pt x="1449" y="3374"/>
                  <a:pt x="1872" y="3530"/>
                  <a:pt x="2289" y="3530"/>
                </a:cubicBezTo>
                <a:cubicBezTo>
                  <a:pt x="3188" y="3530"/>
                  <a:pt x="4064" y="2807"/>
                  <a:pt x="4126" y="1743"/>
                </a:cubicBezTo>
                <a:cubicBezTo>
                  <a:pt x="4126" y="826"/>
                  <a:pt x="3301" y="1"/>
                  <a:pt x="2293" y="1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28" name="Google Shape;528;p29"/>
          <p:cNvSpPr/>
          <p:nvPr/>
        </p:nvSpPr>
        <p:spPr>
          <a:xfrm>
            <a:off x="4443323" y="4503271"/>
            <a:ext cx="1502639" cy="76789"/>
          </a:xfrm>
          <a:custGeom>
            <a:avLst/>
            <a:gdLst/>
            <a:ahLst/>
            <a:cxnLst/>
            <a:rect l="l" t="t" r="r" b="b"/>
            <a:pathLst>
              <a:path w="75358" h="3851" extrusionOk="0">
                <a:moveTo>
                  <a:pt x="1742" y="1"/>
                </a:moveTo>
                <a:cubicBezTo>
                  <a:pt x="734" y="1"/>
                  <a:pt x="1" y="826"/>
                  <a:pt x="1" y="1834"/>
                </a:cubicBezTo>
                <a:lnTo>
                  <a:pt x="1" y="3851"/>
                </a:lnTo>
                <a:lnTo>
                  <a:pt x="75357" y="3851"/>
                </a:lnTo>
                <a:lnTo>
                  <a:pt x="75357" y="1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29" name="Google Shape;529;p29"/>
          <p:cNvSpPr/>
          <p:nvPr/>
        </p:nvSpPr>
        <p:spPr>
          <a:xfrm>
            <a:off x="5711960" y="4523392"/>
            <a:ext cx="36589" cy="31505"/>
          </a:xfrm>
          <a:custGeom>
            <a:avLst/>
            <a:gdLst/>
            <a:ahLst/>
            <a:cxnLst/>
            <a:rect l="l" t="t" r="r" b="b"/>
            <a:pathLst>
              <a:path w="1835" h="1580" extrusionOk="0">
                <a:moveTo>
                  <a:pt x="1101" y="0"/>
                </a:moveTo>
                <a:cubicBezTo>
                  <a:pt x="368" y="0"/>
                  <a:pt x="1" y="917"/>
                  <a:pt x="459" y="1375"/>
                </a:cubicBezTo>
                <a:cubicBezTo>
                  <a:pt x="630" y="1517"/>
                  <a:pt x="826" y="1580"/>
                  <a:pt x="1017" y="1580"/>
                </a:cubicBezTo>
                <a:cubicBezTo>
                  <a:pt x="1441" y="1580"/>
                  <a:pt x="1834" y="1268"/>
                  <a:pt x="1834" y="825"/>
                </a:cubicBezTo>
                <a:cubicBezTo>
                  <a:pt x="1834" y="367"/>
                  <a:pt x="1468" y="0"/>
                  <a:pt x="110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30" name="Google Shape;530;p29"/>
          <p:cNvSpPr/>
          <p:nvPr/>
        </p:nvSpPr>
        <p:spPr>
          <a:xfrm>
            <a:off x="5788750" y="4523392"/>
            <a:ext cx="36569" cy="31505"/>
          </a:xfrm>
          <a:custGeom>
            <a:avLst/>
            <a:gdLst/>
            <a:ahLst/>
            <a:cxnLst/>
            <a:rect l="l" t="t" r="r" b="b"/>
            <a:pathLst>
              <a:path w="1834" h="1580" extrusionOk="0">
                <a:moveTo>
                  <a:pt x="1100" y="0"/>
                </a:moveTo>
                <a:cubicBezTo>
                  <a:pt x="367" y="0"/>
                  <a:pt x="0" y="917"/>
                  <a:pt x="459" y="1375"/>
                </a:cubicBezTo>
                <a:cubicBezTo>
                  <a:pt x="629" y="1517"/>
                  <a:pt x="826" y="1580"/>
                  <a:pt x="1016" y="1580"/>
                </a:cubicBezTo>
                <a:cubicBezTo>
                  <a:pt x="1441" y="1580"/>
                  <a:pt x="1834" y="1268"/>
                  <a:pt x="1834" y="825"/>
                </a:cubicBezTo>
                <a:cubicBezTo>
                  <a:pt x="1834" y="367"/>
                  <a:pt x="1467" y="0"/>
                  <a:pt x="1100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31" name="Google Shape;531;p29"/>
          <p:cNvSpPr/>
          <p:nvPr/>
        </p:nvSpPr>
        <p:spPr>
          <a:xfrm>
            <a:off x="5867354" y="4523392"/>
            <a:ext cx="36569" cy="31505"/>
          </a:xfrm>
          <a:custGeom>
            <a:avLst/>
            <a:gdLst/>
            <a:ahLst/>
            <a:cxnLst/>
            <a:rect l="l" t="t" r="r" b="b"/>
            <a:pathLst>
              <a:path w="1834" h="1580" extrusionOk="0">
                <a:moveTo>
                  <a:pt x="1009" y="0"/>
                </a:moveTo>
                <a:cubicBezTo>
                  <a:pt x="367" y="0"/>
                  <a:pt x="0" y="917"/>
                  <a:pt x="459" y="1375"/>
                </a:cubicBezTo>
                <a:cubicBezTo>
                  <a:pt x="629" y="1517"/>
                  <a:pt x="826" y="1580"/>
                  <a:pt x="1016" y="1580"/>
                </a:cubicBezTo>
                <a:cubicBezTo>
                  <a:pt x="1441" y="1580"/>
                  <a:pt x="1834" y="1268"/>
                  <a:pt x="1834" y="825"/>
                </a:cubicBezTo>
                <a:cubicBezTo>
                  <a:pt x="1834" y="367"/>
                  <a:pt x="1467" y="0"/>
                  <a:pt x="100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32" name="Google Shape;532;p29"/>
          <p:cNvSpPr/>
          <p:nvPr/>
        </p:nvSpPr>
        <p:spPr>
          <a:xfrm>
            <a:off x="4443323" y="4580040"/>
            <a:ext cx="1502639" cy="62173"/>
          </a:xfrm>
          <a:custGeom>
            <a:avLst/>
            <a:gdLst/>
            <a:ahLst/>
            <a:cxnLst/>
            <a:rect l="l" t="t" r="r" b="b"/>
            <a:pathLst>
              <a:path w="75358" h="3118" extrusionOk="0">
                <a:moveTo>
                  <a:pt x="1" y="1"/>
                </a:moveTo>
                <a:lnTo>
                  <a:pt x="1" y="3118"/>
                </a:lnTo>
                <a:lnTo>
                  <a:pt x="75357" y="3118"/>
                </a:lnTo>
                <a:lnTo>
                  <a:pt x="7535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33" name="Google Shape;533;p29"/>
          <p:cNvSpPr/>
          <p:nvPr/>
        </p:nvSpPr>
        <p:spPr>
          <a:xfrm>
            <a:off x="5664443" y="4580040"/>
            <a:ext cx="281533" cy="62173"/>
          </a:xfrm>
          <a:custGeom>
            <a:avLst/>
            <a:gdLst/>
            <a:ahLst/>
            <a:cxnLst/>
            <a:rect l="l" t="t" r="r" b="b"/>
            <a:pathLst>
              <a:path w="14119" h="3118" extrusionOk="0">
                <a:moveTo>
                  <a:pt x="0" y="1"/>
                </a:moveTo>
                <a:lnTo>
                  <a:pt x="0" y="3118"/>
                </a:lnTo>
                <a:lnTo>
                  <a:pt x="14118" y="3118"/>
                </a:lnTo>
                <a:lnTo>
                  <a:pt x="14118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34" name="Google Shape;534;p29"/>
          <p:cNvSpPr/>
          <p:nvPr/>
        </p:nvSpPr>
        <p:spPr>
          <a:xfrm>
            <a:off x="5454212" y="4580040"/>
            <a:ext cx="210248" cy="62173"/>
          </a:xfrm>
          <a:custGeom>
            <a:avLst/>
            <a:gdLst/>
            <a:ahLst/>
            <a:cxnLst/>
            <a:rect l="l" t="t" r="r" b="b"/>
            <a:pathLst>
              <a:path w="10544" h="3118" extrusionOk="0">
                <a:moveTo>
                  <a:pt x="1" y="1"/>
                </a:moveTo>
                <a:lnTo>
                  <a:pt x="1" y="3118"/>
                </a:lnTo>
                <a:lnTo>
                  <a:pt x="10543" y="3118"/>
                </a:lnTo>
                <a:lnTo>
                  <a:pt x="1054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35" name="Google Shape;535;p29"/>
          <p:cNvSpPr/>
          <p:nvPr/>
        </p:nvSpPr>
        <p:spPr>
          <a:xfrm>
            <a:off x="5251300" y="4695215"/>
            <a:ext cx="647133" cy="162711"/>
          </a:xfrm>
          <a:custGeom>
            <a:avLst/>
            <a:gdLst/>
            <a:ahLst/>
            <a:cxnLst/>
            <a:rect l="l" t="t" r="r" b="b"/>
            <a:pathLst>
              <a:path w="32454" h="8160" extrusionOk="0">
                <a:moveTo>
                  <a:pt x="1" y="0"/>
                </a:moveTo>
                <a:lnTo>
                  <a:pt x="1" y="8159"/>
                </a:lnTo>
                <a:lnTo>
                  <a:pt x="32454" y="8159"/>
                </a:lnTo>
                <a:lnTo>
                  <a:pt x="3245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36" name="Google Shape;536;p29"/>
          <p:cNvSpPr/>
          <p:nvPr/>
        </p:nvSpPr>
        <p:spPr>
          <a:xfrm>
            <a:off x="5251301" y="4903610"/>
            <a:ext cx="495409" cy="34756"/>
          </a:xfrm>
          <a:custGeom>
            <a:avLst/>
            <a:gdLst/>
            <a:ahLst/>
            <a:cxnLst/>
            <a:rect l="l" t="t" r="r" b="b"/>
            <a:pathLst>
              <a:path w="24845" h="1743" extrusionOk="0">
                <a:moveTo>
                  <a:pt x="1" y="0"/>
                </a:moveTo>
                <a:lnTo>
                  <a:pt x="1" y="1742"/>
                </a:lnTo>
                <a:lnTo>
                  <a:pt x="24845" y="1742"/>
                </a:lnTo>
                <a:lnTo>
                  <a:pt x="2484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37" name="Google Shape;537;p29"/>
          <p:cNvSpPr/>
          <p:nvPr/>
        </p:nvSpPr>
        <p:spPr>
          <a:xfrm>
            <a:off x="5251300" y="4978545"/>
            <a:ext cx="647133" cy="34756"/>
          </a:xfrm>
          <a:custGeom>
            <a:avLst/>
            <a:gdLst/>
            <a:ahLst/>
            <a:cxnLst/>
            <a:rect l="l" t="t" r="r" b="b"/>
            <a:pathLst>
              <a:path w="32454" h="1743" extrusionOk="0">
                <a:moveTo>
                  <a:pt x="1" y="1"/>
                </a:moveTo>
                <a:lnTo>
                  <a:pt x="1" y="1743"/>
                </a:lnTo>
                <a:lnTo>
                  <a:pt x="32454" y="1743"/>
                </a:lnTo>
                <a:lnTo>
                  <a:pt x="3245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38" name="Google Shape;538;p29"/>
          <p:cNvSpPr/>
          <p:nvPr/>
        </p:nvSpPr>
        <p:spPr>
          <a:xfrm>
            <a:off x="5251300" y="5053499"/>
            <a:ext cx="647133" cy="34756"/>
          </a:xfrm>
          <a:custGeom>
            <a:avLst/>
            <a:gdLst/>
            <a:ahLst/>
            <a:cxnLst/>
            <a:rect l="l" t="t" r="r" b="b"/>
            <a:pathLst>
              <a:path w="32454" h="1743" extrusionOk="0">
                <a:moveTo>
                  <a:pt x="1" y="1"/>
                </a:moveTo>
                <a:lnTo>
                  <a:pt x="1" y="1742"/>
                </a:lnTo>
                <a:lnTo>
                  <a:pt x="32454" y="1742"/>
                </a:lnTo>
                <a:lnTo>
                  <a:pt x="3245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39" name="Google Shape;539;p29"/>
          <p:cNvSpPr/>
          <p:nvPr/>
        </p:nvSpPr>
        <p:spPr>
          <a:xfrm>
            <a:off x="5251300" y="5130270"/>
            <a:ext cx="647133" cy="32941"/>
          </a:xfrm>
          <a:custGeom>
            <a:avLst/>
            <a:gdLst/>
            <a:ahLst/>
            <a:cxnLst/>
            <a:rect l="l" t="t" r="r" b="b"/>
            <a:pathLst>
              <a:path w="32454" h="1652" extrusionOk="0">
                <a:moveTo>
                  <a:pt x="1" y="1"/>
                </a:moveTo>
                <a:lnTo>
                  <a:pt x="1" y="1651"/>
                </a:lnTo>
                <a:lnTo>
                  <a:pt x="32454" y="1651"/>
                </a:lnTo>
                <a:lnTo>
                  <a:pt x="3245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40" name="Google Shape;540;p29"/>
          <p:cNvSpPr/>
          <p:nvPr/>
        </p:nvSpPr>
        <p:spPr>
          <a:xfrm>
            <a:off x="5251300" y="5205225"/>
            <a:ext cx="360136" cy="34756"/>
          </a:xfrm>
          <a:custGeom>
            <a:avLst/>
            <a:gdLst/>
            <a:ahLst/>
            <a:cxnLst/>
            <a:rect l="l" t="t" r="r" b="b"/>
            <a:pathLst>
              <a:path w="18061" h="1743" extrusionOk="0">
                <a:moveTo>
                  <a:pt x="1" y="1"/>
                </a:moveTo>
                <a:lnTo>
                  <a:pt x="1" y="1742"/>
                </a:lnTo>
                <a:lnTo>
                  <a:pt x="18061" y="1742"/>
                </a:lnTo>
                <a:lnTo>
                  <a:pt x="1806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41" name="Google Shape;541;p29"/>
          <p:cNvSpPr/>
          <p:nvPr/>
        </p:nvSpPr>
        <p:spPr>
          <a:xfrm>
            <a:off x="5653475" y="5208874"/>
            <a:ext cx="63988" cy="60359"/>
          </a:xfrm>
          <a:custGeom>
            <a:avLst/>
            <a:gdLst/>
            <a:ahLst/>
            <a:cxnLst/>
            <a:rect l="l" t="t" r="r" b="b"/>
            <a:pathLst>
              <a:path w="3209" h="3027" extrusionOk="0">
                <a:moveTo>
                  <a:pt x="1650" y="1"/>
                </a:moveTo>
                <a:lnTo>
                  <a:pt x="1100" y="1009"/>
                </a:lnTo>
                <a:lnTo>
                  <a:pt x="0" y="1193"/>
                </a:lnTo>
                <a:lnTo>
                  <a:pt x="825" y="1926"/>
                </a:lnTo>
                <a:lnTo>
                  <a:pt x="642" y="3026"/>
                </a:lnTo>
                <a:lnTo>
                  <a:pt x="1650" y="2476"/>
                </a:lnTo>
                <a:lnTo>
                  <a:pt x="2659" y="3026"/>
                </a:lnTo>
                <a:lnTo>
                  <a:pt x="2475" y="1926"/>
                </a:lnTo>
                <a:lnTo>
                  <a:pt x="3209" y="1193"/>
                </a:lnTo>
                <a:lnTo>
                  <a:pt x="2109" y="1009"/>
                </a:lnTo>
                <a:lnTo>
                  <a:pt x="165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42" name="Google Shape;542;p29"/>
          <p:cNvSpPr/>
          <p:nvPr/>
        </p:nvSpPr>
        <p:spPr>
          <a:xfrm>
            <a:off x="5737563" y="5208874"/>
            <a:ext cx="63988" cy="60359"/>
          </a:xfrm>
          <a:custGeom>
            <a:avLst/>
            <a:gdLst/>
            <a:ahLst/>
            <a:cxnLst/>
            <a:rect l="l" t="t" r="r" b="b"/>
            <a:pathLst>
              <a:path w="3209" h="3027" extrusionOk="0">
                <a:moveTo>
                  <a:pt x="1650" y="1"/>
                </a:moveTo>
                <a:lnTo>
                  <a:pt x="1100" y="1009"/>
                </a:lnTo>
                <a:lnTo>
                  <a:pt x="0" y="1193"/>
                </a:lnTo>
                <a:lnTo>
                  <a:pt x="825" y="1926"/>
                </a:lnTo>
                <a:lnTo>
                  <a:pt x="642" y="3026"/>
                </a:lnTo>
                <a:lnTo>
                  <a:pt x="1650" y="2476"/>
                </a:lnTo>
                <a:lnTo>
                  <a:pt x="2567" y="3026"/>
                </a:lnTo>
                <a:lnTo>
                  <a:pt x="2384" y="1926"/>
                </a:lnTo>
                <a:lnTo>
                  <a:pt x="3209" y="1193"/>
                </a:lnTo>
                <a:lnTo>
                  <a:pt x="2109" y="1009"/>
                </a:lnTo>
                <a:lnTo>
                  <a:pt x="165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43" name="Google Shape;543;p29"/>
          <p:cNvSpPr/>
          <p:nvPr/>
        </p:nvSpPr>
        <p:spPr>
          <a:xfrm>
            <a:off x="5821651" y="5205207"/>
            <a:ext cx="63988" cy="60359"/>
          </a:xfrm>
          <a:custGeom>
            <a:avLst/>
            <a:gdLst/>
            <a:ahLst/>
            <a:cxnLst/>
            <a:rect l="l" t="t" r="r" b="b"/>
            <a:pathLst>
              <a:path w="3209" h="3027" extrusionOk="0">
                <a:moveTo>
                  <a:pt x="1559" y="1"/>
                </a:moveTo>
                <a:lnTo>
                  <a:pt x="1100" y="1009"/>
                </a:lnTo>
                <a:lnTo>
                  <a:pt x="0" y="1193"/>
                </a:lnTo>
                <a:lnTo>
                  <a:pt x="825" y="1926"/>
                </a:lnTo>
                <a:lnTo>
                  <a:pt x="642" y="3026"/>
                </a:lnTo>
                <a:lnTo>
                  <a:pt x="642" y="3026"/>
                </a:lnTo>
                <a:lnTo>
                  <a:pt x="1559" y="2476"/>
                </a:lnTo>
                <a:lnTo>
                  <a:pt x="2567" y="3026"/>
                </a:lnTo>
                <a:lnTo>
                  <a:pt x="2384" y="1926"/>
                </a:lnTo>
                <a:lnTo>
                  <a:pt x="3209" y="1193"/>
                </a:lnTo>
                <a:lnTo>
                  <a:pt x="2109" y="1009"/>
                </a:lnTo>
                <a:lnTo>
                  <a:pt x="1559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44" name="Google Shape;544;p29"/>
          <p:cNvSpPr/>
          <p:nvPr/>
        </p:nvSpPr>
        <p:spPr>
          <a:xfrm>
            <a:off x="4490860" y="4695215"/>
            <a:ext cx="243128" cy="243148"/>
          </a:xfrm>
          <a:custGeom>
            <a:avLst/>
            <a:gdLst/>
            <a:ahLst/>
            <a:cxnLst/>
            <a:rect l="l" t="t" r="r" b="b"/>
            <a:pathLst>
              <a:path w="12193" h="12194" extrusionOk="0">
                <a:moveTo>
                  <a:pt x="0" y="0"/>
                </a:moveTo>
                <a:lnTo>
                  <a:pt x="0" y="12193"/>
                </a:lnTo>
                <a:lnTo>
                  <a:pt x="12193" y="12193"/>
                </a:lnTo>
                <a:lnTo>
                  <a:pt x="1219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45" name="Google Shape;545;p29"/>
          <p:cNvSpPr/>
          <p:nvPr/>
        </p:nvSpPr>
        <p:spPr>
          <a:xfrm>
            <a:off x="4490860" y="4984049"/>
            <a:ext cx="243128" cy="69471"/>
          </a:xfrm>
          <a:custGeom>
            <a:avLst/>
            <a:gdLst/>
            <a:ahLst/>
            <a:cxnLst/>
            <a:rect l="l" t="t" r="r" b="b"/>
            <a:pathLst>
              <a:path w="12193" h="3484" extrusionOk="0">
                <a:moveTo>
                  <a:pt x="0" y="0"/>
                </a:moveTo>
                <a:lnTo>
                  <a:pt x="0" y="3484"/>
                </a:lnTo>
                <a:lnTo>
                  <a:pt x="12193" y="3484"/>
                </a:lnTo>
                <a:lnTo>
                  <a:pt x="1219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46" name="Google Shape;546;p29"/>
          <p:cNvSpPr/>
          <p:nvPr/>
        </p:nvSpPr>
        <p:spPr>
          <a:xfrm>
            <a:off x="4490860" y="5088235"/>
            <a:ext cx="243128" cy="25603"/>
          </a:xfrm>
          <a:custGeom>
            <a:avLst/>
            <a:gdLst/>
            <a:ahLst/>
            <a:cxnLst/>
            <a:rect l="l" t="t" r="r" b="b"/>
            <a:pathLst>
              <a:path w="12193" h="1284" extrusionOk="0">
                <a:moveTo>
                  <a:pt x="0" y="0"/>
                </a:moveTo>
                <a:lnTo>
                  <a:pt x="0" y="1284"/>
                </a:lnTo>
                <a:lnTo>
                  <a:pt x="12193" y="1284"/>
                </a:lnTo>
                <a:lnTo>
                  <a:pt x="1219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47" name="Google Shape;547;p29"/>
          <p:cNvSpPr/>
          <p:nvPr/>
        </p:nvSpPr>
        <p:spPr>
          <a:xfrm>
            <a:off x="4490860" y="5146739"/>
            <a:ext cx="243128" cy="25603"/>
          </a:xfrm>
          <a:custGeom>
            <a:avLst/>
            <a:gdLst/>
            <a:ahLst/>
            <a:cxnLst/>
            <a:rect l="l" t="t" r="r" b="b"/>
            <a:pathLst>
              <a:path w="12193" h="1284" extrusionOk="0">
                <a:moveTo>
                  <a:pt x="0" y="0"/>
                </a:moveTo>
                <a:lnTo>
                  <a:pt x="0" y="1283"/>
                </a:lnTo>
                <a:lnTo>
                  <a:pt x="12193" y="1283"/>
                </a:lnTo>
                <a:lnTo>
                  <a:pt x="1219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48" name="Google Shape;548;p29"/>
          <p:cNvSpPr/>
          <p:nvPr/>
        </p:nvSpPr>
        <p:spPr>
          <a:xfrm>
            <a:off x="4490860" y="5205225"/>
            <a:ext cx="243128" cy="25623"/>
          </a:xfrm>
          <a:custGeom>
            <a:avLst/>
            <a:gdLst/>
            <a:ahLst/>
            <a:cxnLst/>
            <a:rect l="l" t="t" r="r" b="b"/>
            <a:pathLst>
              <a:path w="12193" h="1285" extrusionOk="0">
                <a:moveTo>
                  <a:pt x="0" y="1"/>
                </a:moveTo>
                <a:lnTo>
                  <a:pt x="0" y="1284"/>
                </a:lnTo>
                <a:lnTo>
                  <a:pt x="12193" y="1284"/>
                </a:lnTo>
                <a:lnTo>
                  <a:pt x="1219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49" name="Google Shape;549;p29"/>
          <p:cNvSpPr/>
          <p:nvPr/>
        </p:nvSpPr>
        <p:spPr>
          <a:xfrm>
            <a:off x="4490860" y="5261894"/>
            <a:ext cx="243128" cy="27437"/>
          </a:xfrm>
          <a:custGeom>
            <a:avLst/>
            <a:gdLst/>
            <a:ahLst/>
            <a:cxnLst/>
            <a:rect l="l" t="t" r="r" b="b"/>
            <a:pathLst>
              <a:path w="12193" h="1376" extrusionOk="0">
                <a:moveTo>
                  <a:pt x="0" y="1"/>
                </a:moveTo>
                <a:lnTo>
                  <a:pt x="0" y="1376"/>
                </a:lnTo>
                <a:lnTo>
                  <a:pt x="12193" y="1376"/>
                </a:lnTo>
                <a:lnTo>
                  <a:pt x="1219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50" name="Google Shape;550;p29"/>
          <p:cNvSpPr/>
          <p:nvPr/>
        </p:nvSpPr>
        <p:spPr>
          <a:xfrm>
            <a:off x="4799795" y="4695215"/>
            <a:ext cx="394852" cy="243148"/>
          </a:xfrm>
          <a:custGeom>
            <a:avLst/>
            <a:gdLst/>
            <a:ahLst/>
            <a:cxnLst/>
            <a:rect l="l" t="t" r="r" b="b"/>
            <a:pathLst>
              <a:path w="19802" h="12194" extrusionOk="0">
                <a:moveTo>
                  <a:pt x="0" y="0"/>
                </a:moveTo>
                <a:lnTo>
                  <a:pt x="0" y="12193"/>
                </a:lnTo>
                <a:lnTo>
                  <a:pt x="19802" y="12193"/>
                </a:lnTo>
                <a:lnTo>
                  <a:pt x="1980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51" name="Google Shape;551;p29"/>
          <p:cNvSpPr/>
          <p:nvPr/>
        </p:nvSpPr>
        <p:spPr>
          <a:xfrm>
            <a:off x="4799795" y="4984049"/>
            <a:ext cx="394852" cy="69471"/>
          </a:xfrm>
          <a:custGeom>
            <a:avLst/>
            <a:gdLst/>
            <a:ahLst/>
            <a:cxnLst/>
            <a:rect l="l" t="t" r="r" b="b"/>
            <a:pathLst>
              <a:path w="19802" h="3484" extrusionOk="0">
                <a:moveTo>
                  <a:pt x="0" y="0"/>
                </a:moveTo>
                <a:lnTo>
                  <a:pt x="0" y="3484"/>
                </a:lnTo>
                <a:lnTo>
                  <a:pt x="19802" y="3484"/>
                </a:lnTo>
                <a:lnTo>
                  <a:pt x="1980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52" name="Google Shape;552;p29"/>
          <p:cNvSpPr/>
          <p:nvPr/>
        </p:nvSpPr>
        <p:spPr>
          <a:xfrm>
            <a:off x="4799795" y="5088235"/>
            <a:ext cx="394852" cy="25603"/>
          </a:xfrm>
          <a:custGeom>
            <a:avLst/>
            <a:gdLst/>
            <a:ahLst/>
            <a:cxnLst/>
            <a:rect l="l" t="t" r="r" b="b"/>
            <a:pathLst>
              <a:path w="19802" h="1284" extrusionOk="0">
                <a:moveTo>
                  <a:pt x="0" y="0"/>
                </a:moveTo>
                <a:lnTo>
                  <a:pt x="0" y="1284"/>
                </a:lnTo>
                <a:lnTo>
                  <a:pt x="19802" y="1284"/>
                </a:lnTo>
                <a:lnTo>
                  <a:pt x="1980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53" name="Google Shape;553;p29"/>
          <p:cNvSpPr/>
          <p:nvPr/>
        </p:nvSpPr>
        <p:spPr>
          <a:xfrm>
            <a:off x="4799795" y="5146739"/>
            <a:ext cx="394852" cy="25603"/>
          </a:xfrm>
          <a:custGeom>
            <a:avLst/>
            <a:gdLst/>
            <a:ahLst/>
            <a:cxnLst/>
            <a:rect l="l" t="t" r="r" b="b"/>
            <a:pathLst>
              <a:path w="19802" h="1284" extrusionOk="0">
                <a:moveTo>
                  <a:pt x="0" y="0"/>
                </a:moveTo>
                <a:lnTo>
                  <a:pt x="0" y="1283"/>
                </a:lnTo>
                <a:lnTo>
                  <a:pt x="19802" y="1283"/>
                </a:lnTo>
                <a:lnTo>
                  <a:pt x="1980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54" name="Google Shape;554;p29"/>
          <p:cNvSpPr/>
          <p:nvPr/>
        </p:nvSpPr>
        <p:spPr>
          <a:xfrm>
            <a:off x="4799795" y="5205225"/>
            <a:ext cx="394852" cy="25623"/>
          </a:xfrm>
          <a:custGeom>
            <a:avLst/>
            <a:gdLst/>
            <a:ahLst/>
            <a:cxnLst/>
            <a:rect l="l" t="t" r="r" b="b"/>
            <a:pathLst>
              <a:path w="19802" h="1285" extrusionOk="0">
                <a:moveTo>
                  <a:pt x="0" y="1"/>
                </a:moveTo>
                <a:lnTo>
                  <a:pt x="0" y="1284"/>
                </a:lnTo>
                <a:lnTo>
                  <a:pt x="19802" y="1284"/>
                </a:lnTo>
                <a:lnTo>
                  <a:pt x="1980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55" name="Google Shape;555;p29"/>
          <p:cNvSpPr/>
          <p:nvPr/>
        </p:nvSpPr>
        <p:spPr>
          <a:xfrm>
            <a:off x="4799795" y="5261894"/>
            <a:ext cx="243128" cy="27437"/>
          </a:xfrm>
          <a:custGeom>
            <a:avLst/>
            <a:gdLst/>
            <a:ahLst/>
            <a:cxnLst/>
            <a:rect l="l" t="t" r="r" b="b"/>
            <a:pathLst>
              <a:path w="12193" h="1376" extrusionOk="0">
                <a:moveTo>
                  <a:pt x="0" y="1"/>
                </a:moveTo>
                <a:lnTo>
                  <a:pt x="0" y="1376"/>
                </a:lnTo>
                <a:lnTo>
                  <a:pt x="12193" y="1376"/>
                </a:lnTo>
                <a:lnTo>
                  <a:pt x="1219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:blinds/>
      </p:transition>
    </mc:Choice>
    <mc:Fallback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618426D4-2404-2A1E-FB18-6DA61C7B733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A08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P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7" name="Agrupar 6">
            <a:extLst>
              <a:ext uri="{FF2B5EF4-FFF2-40B4-BE49-F238E27FC236}">
                <a16:creationId xmlns:a16="http://schemas.microsoft.com/office/drawing/2014/main" id="{63846E68-682C-4EBE-D2CE-E198ED79C33B}"/>
              </a:ext>
            </a:extLst>
          </p:cNvPr>
          <p:cNvGrpSpPr/>
          <p:nvPr/>
        </p:nvGrpSpPr>
        <p:grpSpPr>
          <a:xfrm>
            <a:off x="1928" y="-9646"/>
            <a:ext cx="12192000" cy="6858000"/>
            <a:chOff x="0" y="0"/>
            <a:chExt cx="12192000" cy="6858000"/>
          </a:xfrm>
        </p:grpSpPr>
        <p:pic>
          <p:nvPicPr>
            <p:cNvPr id="8" name="Imagem 7">
              <a:extLst>
                <a:ext uri="{FF2B5EF4-FFF2-40B4-BE49-F238E27FC236}">
                  <a16:creationId xmlns:a16="http://schemas.microsoft.com/office/drawing/2014/main" id="{FA3447B1-FDE6-9258-EF0E-8196E778EF6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9" name="Retângulo 8">
              <a:extLst>
                <a:ext uri="{FF2B5EF4-FFF2-40B4-BE49-F238E27FC236}">
                  <a16:creationId xmlns:a16="http://schemas.microsoft.com/office/drawing/2014/main" id="{CF43F8E6-4622-FD12-213D-CAB88028EDD8}"/>
                </a:ext>
              </a:extLst>
            </p:cNvPr>
            <p:cNvSpPr/>
            <p:nvPr/>
          </p:nvSpPr>
          <p:spPr>
            <a:xfrm>
              <a:off x="335279" y="579120"/>
              <a:ext cx="11780521" cy="5956949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PT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0" name="Imagem 9">
              <a:extLst>
                <a:ext uri="{FF2B5EF4-FFF2-40B4-BE49-F238E27FC236}">
                  <a16:creationId xmlns:a16="http://schemas.microsoft.com/office/drawing/2014/main" id="{40C25276-F761-CA1B-9B28-6B537ABF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3073"/>
            <a:stretch/>
          </p:blipFill>
          <p:spPr>
            <a:xfrm>
              <a:off x="1033780" y="579120"/>
              <a:ext cx="10253980" cy="5956949"/>
            </a:xfrm>
            <a:prstGeom prst="rect">
              <a:avLst/>
            </a:prstGeom>
          </p:spPr>
        </p:pic>
      </p:grpSp>
      <p:sp>
        <p:nvSpPr>
          <p:cNvPr id="2" name="Retângulo 1">
            <a:extLst>
              <a:ext uri="{FF2B5EF4-FFF2-40B4-BE49-F238E27FC236}">
                <a16:creationId xmlns:a16="http://schemas.microsoft.com/office/drawing/2014/main" id="{31E4A243-7278-B5FE-63E8-B205EA6069A2}"/>
              </a:ext>
            </a:extLst>
          </p:cNvPr>
          <p:cNvSpPr/>
          <p:nvPr/>
        </p:nvSpPr>
        <p:spPr>
          <a:xfrm>
            <a:off x="11218545" y="6553200"/>
            <a:ext cx="936319" cy="270510"/>
          </a:xfrm>
          <a:prstGeom prst="rect">
            <a:avLst/>
          </a:prstGeom>
          <a:gradFill flip="none" rotWithShape="1">
            <a:gsLst>
              <a:gs pos="0">
                <a:srgbClr val="2E191A"/>
              </a:gs>
              <a:gs pos="100000">
                <a:srgbClr val="271D1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2C1FBB81-86D1-9ECA-FA83-0DECACE9A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FFA08-32FA-4D63-92F6-689FCDE45A47}" type="slidenum">
              <a:rPr lang="pt-PT" smtClean="0"/>
              <a:t>11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229610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 advClick="0" advTm="0">
        <p:blinds/>
      </p:transition>
    </mc:Choice>
    <mc:Fallback>
      <p:transition spd="slow" advClick="0" advTm="0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mph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animScale>
                                      <p:cBhvr>
                                        <p:cTn id="11" dur="1500" fill="hold"/>
                                        <p:tgtEl>
                                          <p:spTgt spid="7"/>
                                        </p:tgtEl>
                                      </p:cBhvr>
                                      <p:by x="275000" y="275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42" presetClass="path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0.00234 -1.11111E-6 L 0.87318 0.87454 " pathEditMode="relative" rAng="0" ptsTypes="AA">
                                      <p:cBhvr>
                                        <p:cTn id="13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542" y="4372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ixaDeTexto 7">
            <a:extLst>
              <a:ext uri="{FF2B5EF4-FFF2-40B4-BE49-F238E27FC236}">
                <a16:creationId xmlns:a16="http://schemas.microsoft.com/office/drawing/2014/main" id="{94774199-52FA-32E3-CA18-C546ED11A028}"/>
              </a:ext>
            </a:extLst>
          </p:cNvPr>
          <p:cNvSpPr txBox="1"/>
          <p:nvPr/>
        </p:nvSpPr>
        <p:spPr>
          <a:xfrm>
            <a:off x="4190035" y="834192"/>
            <a:ext cx="8001965" cy="523220"/>
          </a:xfrm>
          <a:prstGeom prst="rect">
            <a:avLst/>
          </a:prstGeom>
          <a:solidFill>
            <a:srgbClr val="33273F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2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Inserir pesquisa ou endereço web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C77CF88E-268C-3733-8D23-6F62DD7640A2}"/>
              </a:ext>
            </a:extLst>
          </p:cNvPr>
          <p:cNvSpPr txBox="1"/>
          <p:nvPr/>
        </p:nvSpPr>
        <p:spPr>
          <a:xfrm>
            <a:off x="4188261" y="836026"/>
            <a:ext cx="8001965" cy="523220"/>
          </a:xfrm>
          <a:prstGeom prst="rect">
            <a:avLst/>
          </a:prstGeom>
          <a:solidFill>
            <a:srgbClr val="33273F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Enquadramento teórico</a:t>
            </a:r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135E6BB6-BDE7-150F-F062-A2937F95D24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214"/>
          <a:stretch/>
        </p:blipFill>
        <p:spPr>
          <a:xfrm>
            <a:off x="1026926" y="146304"/>
            <a:ext cx="381250" cy="383451"/>
          </a:xfrm>
          <a:prstGeom prst="rect">
            <a:avLst/>
          </a:prstGeom>
        </p:spPr>
      </p:pic>
      <p:sp>
        <p:nvSpPr>
          <p:cNvPr id="20" name="CaixaDeTexto 19">
            <a:extLst>
              <a:ext uri="{FF2B5EF4-FFF2-40B4-BE49-F238E27FC236}">
                <a16:creationId xmlns:a16="http://schemas.microsoft.com/office/drawing/2014/main" id="{848D3DEB-54AB-1F7C-30F0-F3E5DA2A719C}"/>
              </a:ext>
            </a:extLst>
          </p:cNvPr>
          <p:cNvSpPr txBox="1"/>
          <p:nvPr/>
        </p:nvSpPr>
        <p:spPr>
          <a:xfrm>
            <a:off x="1392936" y="99463"/>
            <a:ext cx="1782271" cy="461665"/>
          </a:xfrm>
          <a:prstGeom prst="rect">
            <a:avLst/>
          </a:prstGeom>
          <a:solidFill>
            <a:srgbClr val="141019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Alleatório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67BC4E64-0F31-E70A-6DDE-04222195D20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23620" y1="19734" x2="60429" y2="85144"/>
                        <a14:backgroundMark x1="57975" y1="63858" x2="57975" y2="65188"/>
                        <a14:backgroundMark x1="57669" y1="65410" x2="69939" y2="84479"/>
                        <a14:backgroundMark x1="54908" y1="88027" x2="68405" y2="84035"/>
                        <a14:backgroundMark x1="40798" y1="68071" x2="52761" y2="85588"/>
                        <a14:backgroundMark x1="20245" y1="81375" x2="38957" y2="69623"/>
                        <a14:backgroundMark x1="20859" y1="11973" x2="85583" y2="63636"/>
                        <a14:backgroundMark x1="18405" y1="12195" x2="20859" y2="11530"/>
                      </a14:backgroundRemoval>
                    </a14:imgEffect>
                    <a14:imgEffect>
                      <a14:brightnessContrast bright="20000" contrast="40000"/>
                    </a14:imgEffect>
                  </a14:imgLayer>
                </a14:imgProps>
              </a:ext>
            </a:extLst>
          </a:blip>
          <a:srcRect l="18103" t="9917" r="14423" b="10805"/>
          <a:stretch/>
        </p:blipFill>
        <p:spPr>
          <a:xfrm>
            <a:off x="-659617" y="3429000"/>
            <a:ext cx="238298" cy="387344"/>
          </a:xfrm>
          <a:prstGeom prst="rect">
            <a:avLst/>
          </a:prstGeom>
        </p:spPr>
      </p:pic>
      <p:pic>
        <p:nvPicPr>
          <p:cNvPr id="1026" name="Picture 2" descr="Typing - Free interface icons">
            <a:extLst>
              <a:ext uri="{FF2B5EF4-FFF2-40B4-BE49-F238E27FC236}">
                <a16:creationId xmlns:a16="http://schemas.microsoft.com/office/drawing/2014/main" id="{D1D03395-3E6D-B02B-A6BF-2E639C1256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000" r="35000"/>
          <a:stretch/>
        </p:blipFill>
        <p:spPr bwMode="auto">
          <a:xfrm>
            <a:off x="4242121" y="936014"/>
            <a:ext cx="100630" cy="335435"/>
          </a:xfrm>
          <a:prstGeom prst="rect">
            <a:avLst/>
          </a:prstGeom>
          <a:noFill/>
          <a:effectLst>
            <a:glow rad="12700">
              <a:srgbClr val="0A080D"/>
            </a:glow>
            <a:outerShdw blurRad="50800" dist="50800" dir="5400000" sx="1000" sy="1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Conexão reta 4">
            <a:extLst>
              <a:ext uri="{FF2B5EF4-FFF2-40B4-BE49-F238E27FC236}">
                <a16:creationId xmlns:a16="http://schemas.microsoft.com/office/drawing/2014/main" id="{6842EA44-7839-173E-D03A-4FD3AC534548}"/>
              </a:ext>
            </a:extLst>
          </p:cNvPr>
          <p:cNvCxnSpPr>
            <a:cxnSpLocks/>
          </p:cNvCxnSpPr>
          <p:nvPr/>
        </p:nvCxnSpPr>
        <p:spPr>
          <a:xfrm>
            <a:off x="4332591" y="936014"/>
            <a:ext cx="0" cy="335435"/>
          </a:xfrm>
          <a:prstGeom prst="line">
            <a:avLst/>
          </a:prstGeom>
          <a:ln w="1905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Agrupar 5">
            <a:extLst>
              <a:ext uri="{FF2B5EF4-FFF2-40B4-BE49-F238E27FC236}">
                <a16:creationId xmlns:a16="http://schemas.microsoft.com/office/drawing/2014/main" id="{30A516E4-C331-F3C3-7FFA-B4A034EA918A}"/>
              </a:ext>
            </a:extLst>
          </p:cNvPr>
          <p:cNvGrpSpPr/>
          <p:nvPr/>
        </p:nvGrpSpPr>
        <p:grpSpPr>
          <a:xfrm>
            <a:off x="3429000" y="1707768"/>
            <a:ext cx="5867400" cy="3641472"/>
            <a:chOff x="3429000" y="1707768"/>
            <a:chExt cx="5867400" cy="3641472"/>
          </a:xfrm>
        </p:grpSpPr>
        <p:grpSp>
          <p:nvGrpSpPr>
            <p:cNvPr id="11" name="Agrupar 10">
              <a:extLst>
                <a:ext uri="{FF2B5EF4-FFF2-40B4-BE49-F238E27FC236}">
                  <a16:creationId xmlns:a16="http://schemas.microsoft.com/office/drawing/2014/main" id="{54FFBD49-A1F5-0D4B-FFAC-0B96EAD1B6EB}"/>
                </a:ext>
              </a:extLst>
            </p:cNvPr>
            <p:cNvGrpSpPr/>
            <p:nvPr/>
          </p:nvGrpSpPr>
          <p:grpSpPr>
            <a:xfrm>
              <a:off x="3429000" y="1707768"/>
              <a:ext cx="5867400" cy="3641472"/>
              <a:chOff x="3429000" y="1707768"/>
              <a:chExt cx="5867400" cy="3641472"/>
            </a:xfrm>
          </p:grpSpPr>
          <p:sp>
            <p:nvSpPr>
              <p:cNvPr id="2" name="Retângulo 1">
                <a:extLst>
                  <a:ext uri="{FF2B5EF4-FFF2-40B4-BE49-F238E27FC236}">
                    <a16:creationId xmlns:a16="http://schemas.microsoft.com/office/drawing/2014/main" id="{7762DBA6-5899-4A3C-21F8-D539038C4BC4}"/>
                  </a:ext>
                </a:extLst>
              </p:cNvPr>
              <p:cNvSpPr/>
              <p:nvPr/>
            </p:nvSpPr>
            <p:spPr>
              <a:xfrm>
                <a:off x="3429000" y="1707768"/>
                <a:ext cx="5867400" cy="3641472"/>
              </a:xfrm>
              <a:prstGeom prst="rect">
                <a:avLst/>
              </a:prstGeom>
              <a:solidFill>
                <a:schemeClr val="tx1">
                  <a:alpha val="8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 dirty="0"/>
              </a:p>
            </p:txBody>
          </p:sp>
          <p:pic>
            <p:nvPicPr>
              <p:cNvPr id="10" name="Imagem 9">
                <a:extLst>
                  <a:ext uri="{FF2B5EF4-FFF2-40B4-BE49-F238E27FC236}">
                    <a16:creationId xmlns:a16="http://schemas.microsoft.com/office/drawing/2014/main" id="{C4A3656C-22B8-4FFF-ED2E-1BEA09EE787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/>
              <a:srcRect r="59194"/>
              <a:stretch/>
            </p:blipFill>
            <p:spPr>
              <a:xfrm>
                <a:off x="3746388" y="2360930"/>
                <a:ext cx="1980042" cy="2708010"/>
              </a:xfrm>
              <a:prstGeom prst="rect">
                <a:avLst/>
              </a:prstGeom>
            </p:spPr>
          </p:pic>
          <p:pic>
            <p:nvPicPr>
              <p:cNvPr id="4" name="Imagem 3">
                <a:extLst>
                  <a:ext uri="{FF2B5EF4-FFF2-40B4-BE49-F238E27FC236}">
                    <a16:creationId xmlns:a16="http://schemas.microsoft.com/office/drawing/2014/main" id="{C21EEB9F-5725-9AC3-50C8-F3C83A473EA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/>
              <a:srcRect l="446" r="68"/>
              <a:stretch/>
            </p:blipFill>
            <p:spPr>
              <a:xfrm>
                <a:off x="6041077" y="2360930"/>
                <a:ext cx="2973384" cy="2708010"/>
              </a:xfrm>
              <a:prstGeom prst="rect">
                <a:avLst/>
              </a:prstGeom>
            </p:spPr>
          </p:pic>
          <p:pic>
            <p:nvPicPr>
              <p:cNvPr id="2050" name="Picture 2">
                <a:extLst>
                  <a:ext uri="{FF2B5EF4-FFF2-40B4-BE49-F238E27FC236}">
                    <a16:creationId xmlns:a16="http://schemas.microsoft.com/office/drawing/2014/main" id="{7427E342-8D12-3466-3168-0E2022ED87D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41076" y="1997295"/>
                <a:ext cx="291610" cy="29161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2" name="Picture 4">
                <a:extLst>
                  <a:ext uri="{FF2B5EF4-FFF2-40B4-BE49-F238E27FC236}">
                    <a16:creationId xmlns:a16="http://schemas.microsoft.com/office/drawing/2014/main" id="{F2A6CF9D-163F-2B05-7A02-58ED4C28EE5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746388" y="1997295"/>
                <a:ext cx="334280" cy="3342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" name="CaixaDeTexto 2">
              <a:extLst>
                <a:ext uri="{FF2B5EF4-FFF2-40B4-BE49-F238E27FC236}">
                  <a16:creationId xmlns:a16="http://schemas.microsoft.com/office/drawing/2014/main" id="{29DAFEE6-C3D9-97CB-321E-7B82C52915E2}"/>
                </a:ext>
              </a:extLst>
            </p:cNvPr>
            <p:cNvSpPr txBox="1"/>
            <p:nvPr/>
          </p:nvSpPr>
          <p:spPr>
            <a:xfrm>
              <a:off x="6332686" y="2004600"/>
              <a:ext cx="9748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sz="1200" dirty="0" err="1">
                  <a:solidFill>
                    <a:schemeClr val="bg1"/>
                  </a:solidFill>
                </a:rPr>
                <a:t>OperaGX</a:t>
              </a:r>
              <a:endParaRPr lang="pt-PT" sz="1200" dirty="0">
                <a:solidFill>
                  <a:schemeClr val="bg1"/>
                </a:solidFill>
              </a:endParaRPr>
            </a:p>
          </p:txBody>
        </p:sp>
        <p:sp>
          <p:nvSpPr>
            <p:cNvPr id="22" name="CaixaDeTexto 21">
              <a:extLst>
                <a:ext uri="{FF2B5EF4-FFF2-40B4-BE49-F238E27FC236}">
                  <a16:creationId xmlns:a16="http://schemas.microsoft.com/office/drawing/2014/main" id="{049D7588-595D-8028-9B1E-DE6BBAD47D4D}"/>
                </a:ext>
              </a:extLst>
            </p:cNvPr>
            <p:cNvSpPr txBox="1"/>
            <p:nvPr/>
          </p:nvSpPr>
          <p:spPr>
            <a:xfrm>
              <a:off x="4013118" y="2020784"/>
              <a:ext cx="9748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sz="1200" dirty="0" err="1">
                  <a:solidFill>
                    <a:schemeClr val="bg1"/>
                  </a:solidFill>
                </a:rPr>
                <a:t>Paint</a:t>
              </a:r>
              <a:endParaRPr lang="pt-PT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7" name="Moldura 6">
            <a:extLst>
              <a:ext uri="{FF2B5EF4-FFF2-40B4-BE49-F238E27FC236}">
                <a16:creationId xmlns:a16="http://schemas.microsoft.com/office/drawing/2014/main" id="{3A8F67CD-A731-A069-8DFA-B8275E9EB76A}"/>
              </a:ext>
            </a:extLst>
          </p:cNvPr>
          <p:cNvSpPr>
            <a:spLocks noChangeAspect="1"/>
          </p:cNvSpPr>
          <p:nvPr/>
        </p:nvSpPr>
        <p:spPr>
          <a:xfrm>
            <a:off x="3662680" y="1916429"/>
            <a:ext cx="2143760" cy="3233803"/>
          </a:xfrm>
          <a:prstGeom prst="frame">
            <a:avLst>
              <a:gd name="adj1" fmla="val 167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>
              <a:solidFill>
                <a:schemeClr val="tx1"/>
              </a:solidFill>
            </a:endParaRPr>
          </a:p>
        </p:txBody>
      </p:sp>
      <p:sp>
        <p:nvSpPr>
          <p:cNvPr id="21" name="Moldura 20">
            <a:extLst>
              <a:ext uri="{FF2B5EF4-FFF2-40B4-BE49-F238E27FC236}">
                <a16:creationId xmlns:a16="http://schemas.microsoft.com/office/drawing/2014/main" id="{4F13205F-E84C-F8F5-5A88-AF4BC629B08A}"/>
              </a:ext>
            </a:extLst>
          </p:cNvPr>
          <p:cNvSpPr>
            <a:spLocks noChangeAspect="1"/>
          </p:cNvSpPr>
          <p:nvPr/>
        </p:nvSpPr>
        <p:spPr>
          <a:xfrm>
            <a:off x="5962904" y="1916429"/>
            <a:ext cx="3128264" cy="3233803"/>
          </a:xfrm>
          <a:prstGeom prst="frame">
            <a:avLst>
              <a:gd name="adj1" fmla="val 118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>
              <a:solidFill>
                <a:schemeClr val="tx1"/>
              </a:solidFill>
            </a:endParaRPr>
          </a:p>
        </p:txBody>
      </p:sp>
      <p:sp>
        <p:nvSpPr>
          <p:cNvPr id="12" name="Marcador de Posição do Número do Diapositivo 11">
            <a:extLst>
              <a:ext uri="{FF2B5EF4-FFF2-40B4-BE49-F238E27FC236}">
                <a16:creationId xmlns:a16="http://schemas.microsoft.com/office/drawing/2014/main" id="{E2D09CED-3648-21EF-308C-B6F85C2FA8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FFA08-32FA-4D63-92F6-689FCDE45A47}" type="slidenum">
              <a:rPr lang="pt-PT" smtClean="0"/>
              <a:t>12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208885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7.40741E-7 L 0.4013 -0.35555 " pathEditMode="relative" rAng="0" ptsTypes="AA">
                                      <p:cBhvr>
                                        <p:cTn id="6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065" y="-177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750"/>
                            </p:stCondLst>
                            <p:childTnLst>
                              <p:par>
                                <p:cTn id="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75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42" presetClass="path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1.45833E-6 3.7037E-7 L 0.28086 0.00347 " pathEditMode="relative" rAng="0" ptsTypes="AA">
                                      <p:cBhvr>
                                        <p:cTn id="22" dur="18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036" y="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651"/>
                            </p:stCondLst>
                            <p:childTnLst>
                              <p:par>
                                <p:cTn id="24" presetID="7" presetClass="emph" presetSubtype="2" repeatCount="indefinite" autoRev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5" dur="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33273F"/>
                                      </p:to>
                                    </p:animClr>
                                    <p:set>
                                      <p:cBhvr>
                                        <p:cTn id="26" dur="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4451"/>
                            </p:stCondLst>
                            <p:childTnLst>
                              <p:par>
                                <p:cTn id="2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1" dur="1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141019"/>
                                      </p:to>
                                    </p:animClr>
                                    <p:set>
                                      <p:cBhvr>
                                        <p:cTn id="32" dur="1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3" dur="1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461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461"/>
                            </p:stCondLst>
                            <p:childTnLst>
                              <p:par>
                                <p:cTn id="40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xit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18" grpId="0" animBg="1"/>
      <p:bldP spid="7" grpId="0" animBg="1"/>
      <p:bldP spid="21" grpId="0" animBg="1"/>
      <p:bldP spid="21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571F74FE-7EA6-35F8-388B-F79CD19D3E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0500" t="95667" r="6938" b="3185"/>
          <a:stretch/>
        </p:blipFill>
        <p:spPr>
          <a:xfrm>
            <a:off x="11230436" y="6563360"/>
            <a:ext cx="920924" cy="2743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728E84F1-5957-ED22-869D-29958C4405C8}"/>
              </a:ext>
            </a:extLst>
          </p:cNvPr>
          <p:cNvSpPr/>
          <p:nvPr/>
        </p:nvSpPr>
        <p:spPr>
          <a:xfrm>
            <a:off x="5259486" y="636608"/>
            <a:ext cx="6932514" cy="592675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grpSp>
        <p:nvGrpSpPr>
          <p:cNvPr id="92" name="Agrupar 91">
            <a:extLst>
              <a:ext uri="{FF2B5EF4-FFF2-40B4-BE49-F238E27FC236}">
                <a16:creationId xmlns:a16="http://schemas.microsoft.com/office/drawing/2014/main" id="{F05A5996-862A-F198-AD86-123104209228}"/>
              </a:ext>
            </a:extLst>
          </p:cNvPr>
          <p:cNvGrpSpPr/>
          <p:nvPr/>
        </p:nvGrpSpPr>
        <p:grpSpPr>
          <a:xfrm>
            <a:off x="5292973" y="162434"/>
            <a:ext cx="6895684" cy="18761229"/>
            <a:chOff x="5292973" y="-4221992"/>
            <a:chExt cx="6895684" cy="18761229"/>
          </a:xfrm>
        </p:grpSpPr>
        <p:sp>
          <p:nvSpPr>
            <p:cNvPr id="93" name="Fluxograma: Fita Perfurada 92">
              <a:extLst>
                <a:ext uri="{FF2B5EF4-FFF2-40B4-BE49-F238E27FC236}">
                  <a16:creationId xmlns:a16="http://schemas.microsoft.com/office/drawing/2014/main" id="{2C588B57-3EFD-6003-B025-E66DDBF44221}"/>
                </a:ext>
              </a:extLst>
            </p:cNvPr>
            <p:cNvSpPr/>
            <p:nvPr/>
          </p:nvSpPr>
          <p:spPr>
            <a:xfrm>
              <a:off x="5292973" y="192302"/>
              <a:ext cx="6895684" cy="5525589"/>
            </a:xfrm>
            <a:prstGeom prst="flowChartPunchedTap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pic>
          <p:nvPicPr>
            <p:cNvPr id="94" name="Imagem 93">
              <a:extLst>
                <a:ext uri="{FF2B5EF4-FFF2-40B4-BE49-F238E27FC236}">
                  <a16:creationId xmlns:a16="http://schemas.microsoft.com/office/drawing/2014/main" id="{941C7F03-DCC5-1B3D-3968-8CB9A4EE252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0" y="1939585"/>
              <a:ext cx="1744494" cy="1980000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95" name="Retângulo: Cantos Arredondados 94">
              <a:extLst>
                <a:ext uri="{FF2B5EF4-FFF2-40B4-BE49-F238E27FC236}">
                  <a16:creationId xmlns:a16="http://schemas.microsoft.com/office/drawing/2014/main" id="{3C5CE552-5425-DB5D-DE12-097F9E6F67D4}"/>
                </a:ext>
              </a:extLst>
            </p:cNvPr>
            <p:cNvSpPr/>
            <p:nvPr/>
          </p:nvSpPr>
          <p:spPr>
            <a:xfrm>
              <a:off x="8580747" y="1706272"/>
              <a:ext cx="3129523" cy="2333293"/>
            </a:xfrm>
            <a:prstGeom prst="roundRect">
              <a:avLst>
                <a:gd name="adj" fmla="val 598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96" name="Retângulo 95">
              <a:extLst>
                <a:ext uri="{FF2B5EF4-FFF2-40B4-BE49-F238E27FC236}">
                  <a16:creationId xmlns:a16="http://schemas.microsoft.com/office/drawing/2014/main" id="{BDB6CF10-1DF0-C37E-3197-DFF53091BB1F}"/>
                </a:ext>
              </a:extLst>
            </p:cNvPr>
            <p:cNvSpPr/>
            <p:nvPr/>
          </p:nvSpPr>
          <p:spPr>
            <a:xfrm>
              <a:off x="8806313" y="2131829"/>
              <a:ext cx="2722072" cy="1664040"/>
            </a:xfrm>
            <a:prstGeom prst="rect">
              <a:avLst/>
            </a:prstGeom>
            <a:solidFill>
              <a:schemeClr val="bg1"/>
            </a:solidFill>
            <a:ln cmpd="dbl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97" name="CaixaDeTexto 96">
              <a:extLst>
                <a:ext uri="{FF2B5EF4-FFF2-40B4-BE49-F238E27FC236}">
                  <a16:creationId xmlns:a16="http://schemas.microsoft.com/office/drawing/2014/main" id="{458D2424-35C2-6E1B-5C9C-4CA9B43799E9}"/>
                </a:ext>
              </a:extLst>
            </p:cNvPr>
            <p:cNvSpPr txBox="1"/>
            <p:nvPr/>
          </p:nvSpPr>
          <p:spPr>
            <a:xfrm>
              <a:off x="8806313" y="1770926"/>
              <a:ext cx="20160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b="1" dirty="0"/>
                <a:t>Exemplo de HTML:</a:t>
              </a:r>
            </a:p>
          </p:txBody>
        </p:sp>
        <p:sp>
          <p:nvSpPr>
            <p:cNvPr id="98" name="Fluxograma: Fita Perfurada 97">
              <a:extLst>
                <a:ext uri="{FF2B5EF4-FFF2-40B4-BE49-F238E27FC236}">
                  <a16:creationId xmlns:a16="http://schemas.microsoft.com/office/drawing/2014/main" id="{EAEFB71E-5D9D-807D-7404-4CBCF0AD70F7}"/>
                </a:ext>
              </a:extLst>
            </p:cNvPr>
            <p:cNvSpPr/>
            <p:nvPr/>
          </p:nvSpPr>
          <p:spPr>
            <a:xfrm>
              <a:off x="5292973" y="-4221992"/>
              <a:ext cx="6895684" cy="5525589"/>
            </a:xfrm>
            <a:prstGeom prst="flowChartPunchedTape">
              <a:avLst/>
            </a:prstGeom>
            <a:gradFill flip="none" rotWithShape="1">
              <a:gsLst>
                <a:gs pos="32000">
                  <a:schemeClr val="accent1">
                    <a:lumMod val="40000"/>
                    <a:lumOff val="60000"/>
                  </a:schemeClr>
                </a:gs>
                <a:gs pos="37000">
                  <a:schemeClr val="accent4">
                    <a:lumMod val="40000"/>
                    <a:lumOff val="60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99" name="Retângulo: Cantos Arredondados 98">
              <a:extLst>
                <a:ext uri="{FF2B5EF4-FFF2-40B4-BE49-F238E27FC236}">
                  <a16:creationId xmlns:a16="http://schemas.microsoft.com/office/drawing/2014/main" id="{AEB8E3BD-8486-86C1-5246-84178720995B}"/>
                </a:ext>
              </a:extLst>
            </p:cNvPr>
            <p:cNvSpPr/>
            <p:nvPr/>
          </p:nvSpPr>
          <p:spPr>
            <a:xfrm>
              <a:off x="8580747" y="-2708022"/>
              <a:ext cx="3129523" cy="2333293"/>
            </a:xfrm>
            <a:prstGeom prst="roundRect">
              <a:avLst>
                <a:gd name="adj" fmla="val 598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100" name="Retângulo 99">
              <a:extLst>
                <a:ext uri="{FF2B5EF4-FFF2-40B4-BE49-F238E27FC236}">
                  <a16:creationId xmlns:a16="http://schemas.microsoft.com/office/drawing/2014/main" id="{EDD5166B-932D-04F7-9368-83C23CF089C4}"/>
                </a:ext>
              </a:extLst>
            </p:cNvPr>
            <p:cNvSpPr/>
            <p:nvPr/>
          </p:nvSpPr>
          <p:spPr>
            <a:xfrm>
              <a:off x="8806313" y="-2287771"/>
              <a:ext cx="2722072" cy="1664040"/>
            </a:xfrm>
            <a:prstGeom prst="rect">
              <a:avLst/>
            </a:prstGeom>
            <a:solidFill>
              <a:schemeClr val="bg1"/>
            </a:solidFill>
            <a:ln cmpd="dbl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101" name="CaixaDeTexto 100">
              <a:extLst>
                <a:ext uri="{FF2B5EF4-FFF2-40B4-BE49-F238E27FC236}">
                  <a16:creationId xmlns:a16="http://schemas.microsoft.com/office/drawing/2014/main" id="{22224EE4-5657-7034-2463-06B7A56D9F4E}"/>
                </a:ext>
              </a:extLst>
            </p:cNvPr>
            <p:cNvSpPr txBox="1"/>
            <p:nvPr/>
          </p:nvSpPr>
          <p:spPr>
            <a:xfrm>
              <a:off x="8806313" y="-2643368"/>
              <a:ext cx="22399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b="1" dirty="0"/>
                <a:t>Exemplo de </a:t>
              </a:r>
              <a:r>
                <a:rPr lang="pt-PT" b="1" dirty="0" err="1"/>
                <a:t>Python</a:t>
              </a:r>
              <a:r>
                <a:rPr lang="pt-PT" b="1" dirty="0"/>
                <a:t>:</a:t>
              </a:r>
            </a:p>
          </p:txBody>
        </p:sp>
        <p:sp>
          <p:nvSpPr>
            <p:cNvPr id="102" name="Fluxograma: Fita Perfurada 101">
              <a:extLst>
                <a:ext uri="{FF2B5EF4-FFF2-40B4-BE49-F238E27FC236}">
                  <a16:creationId xmlns:a16="http://schemas.microsoft.com/office/drawing/2014/main" id="{279C6E1D-7FE7-E899-2389-A7CE865AE8B4}"/>
                </a:ext>
              </a:extLst>
            </p:cNvPr>
            <p:cNvSpPr/>
            <p:nvPr/>
          </p:nvSpPr>
          <p:spPr>
            <a:xfrm>
              <a:off x="5292973" y="4599354"/>
              <a:ext cx="6895684" cy="5525589"/>
            </a:xfrm>
            <a:prstGeom prst="flowChartPunchedTap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103" name="Retângulo: Cantos Arredondados 102">
              <a:extLst>
                <a:ext uri="{FF2B5EF4-FFF2-40B4-BE49-F238E27FC236}">
                  <a16:creationId xmlns:a16="http://schemas.microsoft.com/office/drawing/2014/main" id="{01C1F43B-1F59-8CFE-95BE-F04CBBADC0F9}"/>
                </a:ext>
              </a:extLst>
            </p:cNvPr>
            <p:cNvSpPr/>
            <p:nvPr/>
          </p:nvSpPr>
          <p:spPr>
            <a:xfrm>
              <a:off x="8580747" y="6113324"/>
              <a:ext cx="3129523" cy="2333293"/>
            </a:xfrm>
            <a:prstGeom prst="roundRect">
              <a:avLst>
                <a:gd name="adj" fmla="val 598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104" name="Retângulo 103">
              <a:extLst>
                <a:ext uri="{FF2B5EF4-FFF2-40B4-BE49-F238E27FC236}">
                  <a16:creationId xmlns:a16="http://schemas.microsoft.com/office/drawing/2014/main" id="{93FBE7AB-D7BA-B162-BA54-6FA125156269}"/>
                </a:ext>
              </a:extLst>
            </p:cNvPr>
            <p:cNvSpPr/>
            <p:nvPr/>
          </p:nvSpPr>
          <p:spPr>
            <a:xfrm>
              <a:off x="8806313" y="6538881"/>
              <a:ext cx="2722072" cy="1664040"/>
            </a:xfrm>
            <a:prstGeom prst="rect">
              <a:avLst/>
            </a:prstGeom>
            <a:solidFill>
              <a:schemeClr val="bg1"/>
            </a:solidFill>
            <a:ln cmpd="dbl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105" name="CaixaDeTexto 104">
              <a:extLst>
                <a:ext uri="{FF2B5EF4-FFF2-40B4-BE49-F238E27FC236}">
                  <a16:creationId xmlns:a16="http://schemas.microsoft.com/office/drawing/2014/main" id="{27231531-64F6-B54F-DC6F-5F652A0E9B6F}"/>
                </a:ext>
              </a:extLst>
            </p:cNvPr>
            <p:cNvSpPr txBox="1"/>
            <p:nvPr/>
          </p:nvSpPr>
          <p:spPr>
            <a:xfrm>
              <a:off x="8806313" y="6177978"/>
              <a:ext cx="20160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b="1" dirty="0"/>
                <a:t>Exemplo de HTML:</a:t>
              </a:r>
            </a:p>
          </p:txBody>
        </p:sp>
        <p:sp>
          <p:nvSpPr>
            <p:cNvPr id="106" name="Fluxograma: Fita Perfurada 105">
              <a:extLst>
                <a:ext uri="{FF2B5EF4-FFF2-40B4-BE49-F238E27FC236}">
                  <a16:creationId xmlns:a16="http://schemas.microsoft.com/office/drawing/2014/main" id="{61F3951B-992D-2FD3-C661-8ACD59EF59D3}"/>
                </a:ext>
              </a:extLst>
            </p:cNvPr>
            <p:cNvSpPr/>
            <p:nvPr/>
          </p:nvSpPr>
          <p:spPr>
            <a:xfrm>
              <a:off x="5292973" y="9013648"/>
              <a:ext cx="6895684" cy="5525589"/>
            </a:xfrm>
            <a:prstGeom prst="flowChartPunchedTape">
              <a:avLst/>
            </a:prstGeom>
            <a:solidFill>
              <a:srgbClr val="FFF9E7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 dirty="0"/>
            </a:p>
          </p:txBody>
        </p:sp>
        <p:sp>
          <p:nvSpPr>
            <p:cNvPr id="107" name="Retângulo: Cantos Arredondados 106">
              <a:extLst>
                <a:ext uri="{FF2B5EF4-FFF2-40B4-BE49-F238E27FC236}">
                  <a16:creationId xmlns:a16="http://schemas.microsoft.com/office/drawing/2014/main" id="{6CD06E50-17A8-347B-22F1-3575CE0A75B4}"/>
                </a:ext>
              </a:extLst>
            </p:cNvPr>
            <p:cNvSpPr/>
            <p:nvPr/>
          </p:nvSpPr>
          <p:spPr>
            <a:xfrm>
              <a:off x="8580747" y="10542858"/>
              <a:ext cx="3129523" cy="2333293"/>
            </a:xfrm>
            <a:prstGeom prst="roundRect">
              <a:avLst>
                <a:gd name="adj" fmla="val 598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108" name="Retângulo 107">
              <a:extLst>
                <a:ext uri="{FF2B5EF4-FFF2-40B4-BE49-F238E27FC236}">
                  <a16:creationId xmlns:a16="http://schemas.microsoft.com/office/drawing/2014/main" id="{D16AFD9C-E54C-9667-A14A-98413F2FACCE}"/>
                </a:ext>
              </a:extLst>
            </p:cNvPr>
            <p:cNvSpPr/>
            <p:nvPr/>
          </p:nvSpPr>
          <p:spPr>
            <a:xfrm>
              <a:off x="8806313" y="10968415"/>
              <a:ext cx="2722072" cy="1664040"/>
            </a:xfrm>
            <a:prstGeom prst="rect">
              <a:avLst/>
            </a:prstGeom>
            <a:solidFill>
              <a:schemeClr val="bg1"/>
            </a:solidFill>
            <a:ln cmpd="dbl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109" name="CaixaDeTexto 108">
              <a:extLst>
                <a:ext uri="{FF2B5EF4-FFF2-40B4-BE49-F238E27FC236}">
                  <a16:creationId xmlns:a16="http://schemas.microsoft.com/office/drawing/2014/main" id="{142ED9A5-4D74-2718-E277-49D936334240}"/>
                </a:ext>
              </a:extLst>
            </p:cNvPr>
            <p:cNvSpPr txBox="1"/>
            <p:nvPr/>
          </p:nvSpPr>
          <p:spPr>
            <a:xfrm>
              <a:off x="8806313" y="10607512"/>
              <a:ext cx="20160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b="1" dirty="0"/>
                <a:t>Exemplo de HTML:</a:t>
              </a:r>
            </a:p>
          </p:txBody>
        </p:sp>
        <p:pic>
          <p:nvPicPr>
            <p:cNvPr id="110" name="Imagem 109">
              <a:extLst>
                <a:ext uri="{FF2B5EF4-FFF2-40B4-BE49-F238E27FC236}">
                  <a16:creationId xmlns:a16="http://schemas.microsoft.com/office/drawing/2014/main" id="{7C687513-CD81-455E-AC21-FADCB39268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2667" b="96444" l="6111" r="94000">
                          <a14:foregroundMark x1="43111" y1="29111" x2="47556" y2="30444"/>
                          <a14:foregroundMark x1="31333" y1="27333" x2="64889" y2="28222"/>
                          <a14:foregroundMark x1="63333" y1="20222" x2="64889" y2="73333"/>
                          <a14:foregroundMark x1="38444" y1="76667" x2="64222" y2="37333"/>
                          <a14:foregroundMark x1="27111" y1="44444" x2="68222" y2="56222"/>
                          <a14:foregroundMark x1="25333" y1="61778" x2="78667" y2="86667"/>
                          <a14:foregroundMark x1="54222" y1="51556" x2="61556" y2="83778"/>
                          <a14:foregroundMark x1="21778" y1="48000" x2="48444" y2="68000"/>
                        </a14:backgroundRemoval>
                      </a14:imgEffect>
                    </a14:imgLayer>
                  </a14:imgProps>
                </a:ext>
              </a:extLst>
            </a:blip>
            <a:srcRect l="8455" t="4419" r="8717" b="4247"/>
            <a:stretch/>
          </p:blipFill>
          <p:spPr>
            <a:xfrm>
              <a:off x="6068016" y="6483085"/>
              <a:ext cx="1795595" cy="1980000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11" name="Imagem 110">
              <a:extLst>
                <a:ext uri="{FF2B5EF4-FFF2-40B4-BE49-F238E27FC236}">
                  <a16:creationId xmlns:a16="http://schemas.microsoft.com/office/drawing/2014/main" id="{7B9FF427-162D-DEBB-4FD5-8A405271B4D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178016" y="-2401758"/>
              <a:ext cx="1580461" cy="1580461"/>
            </a:xfrm>
            <a:prstGeom prst="rect">
              <a:avLst/>
            </a:prstGeom>
            <a:effectLst>
              <a:glow>
                <a:schemeClr val="tx1"/>
              </a:glow>
              <a:outerShdw blurRad="50800" dist="50800" dir="5400000" algn="ctr" rotWithShape="0">
                <a:schemeClr val="tx1">
                  <a:alpha val="77000"/>
                </a:schemeClr>
              </a:outerShdw>
            </a:effectLst>
          </p:spPr>
        </p:pic>
        <p:pic>
          <p:nvPicPr>
            <p:cNvPr id="112" name="Imagem 111">
              <a:extLst>
                <a:ext uri="{FF2B5EF4-FFF2-40B4-BE49-F238E27FC236}">
                  <a16:creationId xmlns:a16="http://schemas.microsoft.com/office/drawing/2014/main" id="{D27AD39C-B140-6BF7-F0C1-C5F218524D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9567" b="95108" l="0" r="98256">
                          <a14:foregroundMark x1="42209" y1="34804" x2="42558" y2="72735"/>
                          <a14:foregroundMark x1="14884" y1="68966" x2="48372" y2="73216"/>
                          <a14:foregroundMark x1="16163" y1="76985" x2="41860" y2="69848"/>
                          <a14:foregroundMark x1="84070" y1="36969" x2="56744" y2="38974"/>
                          <a14:foregroundMark x1="62558" y1="35686" x2="61860" y2="61668"/>
                          <a14:foregroundMark x1="48953" y1="58140" x2="79884" y2="59423"/>
                          <a14:foregroundMark x1="77326" y1="56776" x2="68023" y2="78107"/>
                          <a14:foregroundMark x1="52209" y1="75461" x2="81512" y2="72334"/>
                        </a14:backgroundRemoval>
                      </a14:imgEffect>
                      <a14:imgEffect>
                        <a14:brightnessContrast contrast="-20000"/>
                      </a14:imgEffect>
                    </a14:imgLayer>
                  </a14:imgProps>
                </a:ext>
              </a:extLst>
            </a:blip>
            <a:srcRect t="18228" b="4667"/>
            <a:stretch/>
          </p:blipFill>
          <p:spPr>
            <a:xfrm>
              <a:off x="6036133" y="10684731"/>
              <a:ext cx="1847819" cy="2065917"/>
            </a:xfrm>
            <a:prstGeom prst="rect">
              <a:avLst/>
            </a:prstGeom>
            <a:effectLst>
              <a:outerShdw blurRad="88900" dist="38100" dir="5400000" algn="t" rotWithShape="0">
                <a:prstClr val="black">
                  <a:alpha val="81000"/>
                </a:prstClr>
              </a:outerShdw>
            </a:effectLst>
          </p:spPr>
        </p:pic>
        <p:sp>
          <p:nvSpPr>
            <p:cNvPr id="113" name="Retângulo 112">
              <a:extLst>
                <a:ext uri="{FF2B5EF4-FFF2-40B4-BE49-F238E27FC236}">
                  <a16:creationId xmlns:a16="http://schemas.microsoft.com/office/drawing/2014/main" id="{4AFB6B0E-108C-8CEA-7055-B9274D29643B}"/>
                </a:ext>
              </a:extLst>
            </p:cNvPr>
            <p:cNvSpPr/>
            <p:nvPr/>
          </p:nvSpPr>
          <p:spPr>
            <a:xfrm>
              <a:off x="8802970" y="-2287772"/>
              <a:ext cx="78901" cy="1664041"/>
            </a:xfrm>
            <a:prstGeom prst="rect">
              <a:avLst/>
            </a:prstGeom>
            <a:gradFill flip="none" rotWithShape="1">
              <a:gsLst>
                <a:gs pos="48000">
                  <a:schemeClr val="accent1">
                    <a:lumMod val="75000"/>
                  </a:schemeClr>
                </a:gs>
                <a:gs pos="52000">
                  <a:srgbClr val="FFC000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114" name="Retângulo 113">
              <a:extLst>
                <a:ext uri="{FF2B5EF4-FFF2-40B4-BE49-F238E27FC236}">
                  <a16:creationId xmlns:a16="http://schemas.microsoft.com/office/drawing/2014/main" id="{35BBA401-CE8B-714A-B131-23A2D49DEDB5}"/>
                </a:ext>
              </a:extLst>
            </p:cNvPr>
            <p:cNvSpPr/>
            <p:nvPr/>
          </p:nvSpPr>
          <p:spPr>
            <a:xfrm>
              <a:off x="8802970" y="2131828"/>
              <a:ext cx="78901" cy="1664041"/>
            </a:xfrm>
            <a:prstGeom prst="rect">
              <a:avLst/>
            </a:prstGeom>
            <a:solidFill>
              <a:srgbClr val="E34F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115" name="CaixaDeTexto 114">
              <a:extLst>
                <a:ext uri="{FF2B5EF4-FFF2-40B4-BE49-F238E27FC236}">
                  <a16:creationId xmlns:a16="http://schemas.microsoft.com/office/drawing/2014/main" id="{FB4F4470-08AE-5D87-6F99-B9DD2EE59632}"/>
                </a:ext>
              </a:extLst>
            </p:cNvPr>
            <p:cNvSpPr txBox="1"/>
            <p:nvPr/>
          </p:nvSpPr>
          <p:spPr>
            <a:xfrm>
              <a:off x="8816982" y="-2098570"/>
              <a:ext cx="2826377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Consolas" panose="020B0609020204030204" pitchFamily="49" charset="0"/>
                </a:rPr>
                <a:t>n </a:t>
              </a:r>
              <a:r>
                <a:rPr lang="en-US" sz="1200" b="0" dirty="0">
                  <a:effectLst/>
                  <a:latin typeface="Consolas" panose="020B0609020204030204" pitchFamily="49" charset="0"/>
                </a:rPr>
                <a:t>= input(</a:t>
              </a:r>
              <a:r>
                <a:rPr lang="en-US" sz="1200" b="0" dirty="0">
                  <a:solidFill>
                    <a:srgbClr val="E34F26"/>
                  </a:solidFill>
                  <a:effectLst/>
                  <a:latin typeface="Consolas" panose="020B0609020204030204" pitchFamily="49" charset="0"/>
                </a:rPr>
                <a:t>'Qual é o </a:t>
              </a:r>
              <a:r>
                <a:rPr lang="en-US" sz="1200" b="0" dirty="0" err="1">
                  <a:solidFill>
                    <a:srgbClr val="E34F26"/>
                  </a:solidFill>
                  <a:effectLst/>
                  <a:latin typeface="Consolas" panose="020B0609020204030204" pitchFamily="49" charset="0"/>
                </a:rPr>
                <a:t>seu</a:t>
              </a:r>
              <a:r>
                <a:rPr lang="en-US" sz="1200" b="0" dirty="0">
                  <a:solidFill>
                    <a:srgbClr val="E34F26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200" b="0" dirty="0" err="1">
                  <a:solidFill>
                    <a:srgbClr val="E34F26"/>
                  </a:solidFill>
                  <a:effectLst/>
                  <a:latin typeface="Consolas" panose="020B0609020204030204" pitchFamily="49" charset="0"/>
                </a:rPr>
                <a:t>nome</a:t>
              </a:r>
              <a:r>
                <a:rPr lang="en-US" sz="1200" b="0" dirty="0">
                  <a:solidFill>
                    <a:srgbClr val="E34F26"/>
                  </a:solidFill>
                  <a:effectLst/>
                  <a:latin typeface="Consolas" panose="020B0609020204030204" pitchFamily="49" charset="0"/>
                </a:rPr>
                <a:t>:'</a:t>
              </a:r>
              <a:r>
                <a:rPr lang="en-US" sz="1200" b="0" dirty="0">
                  <a:solidFill>
                    <a:srgbClr val="0A080D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r>
                <a:rPr lang="en-US" sz="1200" b="0" dirty="0">
                  <a:solidFill>
                    <a:srgbClr val="FF0000"/>
                  </a:solidFill>
                  <a:effectLst/>
                  <a:latin typeface="Consolas" panose="020B0609020204030204" pitchFamily="49" charset="0"/>
                </a:rPr>
                <a:t>if</a:t>
              </a:r>
              <a:r>
                <a:rPr lang="en-US" sz="1200" b="0" dirty="0">
                  <a:effectLst/>
                  <a:latin typeface="Consolas" panose="020B0609020204030204" pitchFamily="49" charset="0"/>
                </a:rPr>
                <a:t> n == </a:t>
              </a:r>
              <a:r>
                <a:rPr lang="en-US" sz="1200" b="0" dirty="0">
                  <a:solidFill>
                    <a:srgbClr val="E34F26"/>
                  </a:solidFill>
                  <a:effectLst/>
                  <a:latin typeface="Consolas" panose="020B0609020204030204" pitchFamily="49" charset="0"/>
                </a:rPr>
                <a:t>'Ayres'</a:t>
              </a:r>
              <a:r>
                <a:rPr lang="en-US" sz="1200" b="0" dirty="0">
                  <a:effectLst/>
                  <a:latin typeface="Consolas" panose="020B0609020204030204" pitchFamily="49" charset="0"/>
                </a:rPr>
                <a:t>:</a:t>
              </a:r>
            </a:p>
            <a:p>
              <a:r>
                <a:rPr lang="en-US" sz="1200" b="0" dirty="0">
                  <a:effectLst/>
                  <a:latin typeface="Consolas" panose="020B0609020204030204" pitchFamily="49" charset="0"/>
                </a:rPr>
                <a:t>    print(</a:t>
              </a:r>
              <a:r>
                <a:rPr lang="en-US" sz="1200" b="0" dirty="0" err="1">
                  <a:solidFill>
                    <a:srgbClr val="E34F26"/>
                  </a:solidFill>
                  <a:effectLst/>
                  <a:latin typeface="Consolas" panose="020B0609020204030204" pitchFamily="49" charset="0"/>
                </a:rPr>
                <a:t>f'Olá</a:t>
              </a:r>
              <a:r>
                <a:rPr lang="en-US" sz="1200" b="0" dirty="0">
                  <a:solidFill>
                    <a:srgbClr val="E34F26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200" b="0" dirty="0" err="1">
                  <a:solidFill>
                    <a:srgbClr val="E34F26"/>
                  </a:solidFill>
                  <a:effectLst/>
                  <a:latin typeface="Consolas" panose="020B0609020204030204" pitchFamily="49" charset="0"/>
                </a:rPr>
                <a:t>chefe</a:t>
              </a:r>
              <a:r>
                <a:rPr lang="en-US" sz="1200" b="0" dirty="0">
                  <a:solidFill>
                    <a:srgbClr val="E34F26"/>
                  </a:solidFill>
                  <a:effectLst/>
                  <a:latin typeface="Consolas" panose="020B0609020204030204" pitchFamily="49" charset="0"/>
                </a:rPr>
                <a:t>'</a:t>
              </a:r>
              <a:r>
                <a:rPr lang="en-US" sz="1200" b="0" dirty="0">
                  <a:effectLst/>
                  <a:latin typeface="Consolas" panose="020B0609020204030204" pitchFamily="49" charset="0"/>
                </a:rPr>
                <a:t>)</a:t>
              </a:r>
            </a:p>
            <a:p>
              <a:r>
                <a:rPr lang="en-US" sz="1200" b="0" dirty="0">
                  <a:solidFill>
                    <a:srgbClr val="FF0000"/>
                  </a:solidFill>
                  <a:effectLst/>
                  <a:latin typeface="Consolas" panose="020B0609020204030204" pitchFamily="49" charset="0"/>
                </a:rPr>
                <a:t>else</a:t>
              </a:r>
              <a:r>
                <a:rPr lang="en-US" sz="1200" b="0" dirty="0">
                  <a:effectLst/>
                  <a:latin typeface="Consolas" panose="020B0609020204030204" pitchFamily="49" charset="0"/>
                </a:rPr>
                <a:t>:</a:t>
              </a:r>
            </a:p>
            <a:p>
              <a:r>
                <a:rPr lang="en-US" sz="1200" b="0" dirty="0">
                  <a:effectLst/>
                  <a:latin typeface="Consolas" panose="020B0609020204030204" pitchFamily="49" charset="0"/>
                </a:rPr>
                <a:t>    print(</a:t>
              </a:r>
              <a:r>
                <a:rPr lang="en-US" sz="1200" dirty="0">
                  <a:solidFill>
                    <a:srgbClr val="E34F26"/>
                  </a:solidFill>
                  <a:latin typeface="Consolas" panose="020B0609020204030204" pitchFamily="49" charset="0"/>
                </a:rPr>
                <a:t>'</a:t>
              </a:r>
              <a:r>
                <a:rPr lang="en-US" sz="1200" dirty="0" err="1">
                  <a:solidFill>
                    <a:srgbClr val="E34F26"/>
                  </a:solidFill>
                  <a:latin typeface="Consolas" panose="020B0609020204030204" pitchFamily="49" charset="0"/>
                </a:rPr>
                <a:t>Olá</a:t>
              </a:r>
              <a:r>
                <a:rPr lang="en-US" sz="1200" dirty="0">
                  <a:solidFill>
                    <a:srgbClr val="E34F26"/>
                  </a:solidFill>
                  <a:latin typeface="Consolas" panose="020B0609020204030204" pitchFamily="49" charset="0"/>
                </a:rPr>
                <a:t> </a:t>
              </a:r>
              <a:r>
                <a:rPr lang="en-US" sz="1200" dirty="0" err="1">
                  <a:solidFill>
                    <a:srgbClr val="E34F26"/>
                  </a:solidFill>
                  <a:latin typeface="Consolas" panose="020B0609020204030204" pitchFamily="49" charset="0"/>
                </a:rPr>
                <a:t>usuário</a:t>
              </a:r>
              <a:r>
                <a:rPr lang="en-US" sz="1200" dirty="0">
                  <a:solidFill>
                    <a:srgbClr val="E34F26"/>
                  </a:solidFill>
                  <a:latin typeface="Consolas" panose="020B0609020204030204" pitchFamily="49" charset="0"/>
                </a:rPr>
                <a:t>'</a:t>
              </a:r>
              <a:r>
                <a:rPr lang="en-US" sz="1200" dirty="0">
                  <a:latin typeface="Consolas" panose="020B0609020204030204" pitchFamily="49" charset="0"/>
                </a:rPr>
                <a:t>)</a:t>
              </a:r>
            </a:p>
            <a:p>
              <a:r>
                <a:rPr lang="en-US" sz="1200" b="0" dirty="0">
                  <a:effectLst/>
                  <a:latin typeface="Consolas" panose="020B0609020204030204" pitchFamily="49" charset="0"/>
                </a:rPr>
                <a:t>print(</a:t>
              </a:r>
              <a:r>
                <a:rPr lang="en-US" sz="1200" dirty="0" err="1">
                  <a:solidFill>
                    <a:srgbClr val="E34F26"/>
                  </a:solidFill>
                  <a:latin typeface="Consolas" panose="020B0609020204030204" pitchFamily="49" charset="0"/>
                </a:rPr>
                <a:t>f'Bom</a:t>
              </a:r>
              <a:r>
                <a:rPr lang="en-US" sz="1200" dirty="0">
                  <a:solidFill>
                    <a:srgbClr val="E34F26"/>
                  </a:solidFill>
                  <a:latin typeface="Consolas" panose="020B0609020204030204" pitchFamily="49" charset="0"/>
                </a:rPr>
                <a:t> </a:t>
              </a:r>
              <a:r>
                <a:rPr lang="en-US" sz="1200" dirty="0" err="1">
                  <a:solidFill>
                    <a:srgbClr val="E34F26"/>
                  </a:solidFill>
                  <a:latin typeface="Consolas" panose="020B0609020204030204" pitchFamily="49" charset="0"/>
                </a:rPr>
                <a:t>dia</a:t>
              </a:r>
              <a:r>
                <a:rPr lang="en-US" sz="1200" dirty="0">
                  <a:solidFill>
                    <a:srgbClr val="E34F26"/>
                  </a:solidFill>
                  <a:latin typeface="Consolas" panose="020B0609020204030204" pitchFamily="49" charset="0"/>
                </a:rPr>
                <a:t> {n}!'</a:t>
              </a:r>
              <a:r>
                <a:rPr lang="en-US" sz="1200" dirty="0">
                  <a:latin typeface="Consolas" panose="020B0609020204030204" pitchFamily="49" charset="0"/>
                </a:rPr>
                <a:t>)</a:t>
              </a:r>
            </a:p>
            <a:p>
              <a:endParaRPr lang="pt-PT" sz="1200" dirty="0">
                <a:latin typeface="Consolas" panose="020B0609020204030204" pitchFamily="49" charset="0"/>
              </a:endParaRPr>
            </a:p>
          </p:txBody>
        </p:sp>
        <p:sp>
          <p:nvSpPr>
            <p:cNvPr id="116" name="CaixaDeTexto 115">
              <a:extLst>
                <a:ext uri="{FF2B5EF4-FFF2-40B4-BE49-F238E27FC236}">
                  <a16:creationId xmlns:a16="http://schemas.microsoft.com/office/drawing/2014/main" id="{DA8EDFF3-C9C9-228C-6669-DB57B8A618CB}"/>
                </a:ext>
              </a:extLst>
            </p:cNvPr>
            <p:cNvSpPr txBox="1"/>
            <p:nvPr/>
          </p:nvSpPr>
          <p:spPr>
            <a:xfrm>
              <a:off x="8805671" y="2172275"/>
              <a:ext cx="2700732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0" i="0" dirty="0">
                  <a:solidFill>
                    <a:srgbClr val="0000CD"/>
                  </a:solidFill>
                  <a:effectLst/>
                  <a:latin typeface="Consolas" panose="020B0609020204030204" pitchFamily="49" charset="0"/>
                </a:rPr>
                <a:t>&lt;</a:t>
              </a:r>
              <a:r>
                <a:rPr lang="en-US" sz="1200" b="0" i="0" dirty="0">
                  <a:solidFill>
                    <a:srgbClr val="A52A2A"/>
                  </a:solidFill>
                  <a:effectLst/>
                  <a:latin typeface="Consolas" panose="020B0609020204030204" pitchFamily="49" charset="0"/>
                </a:rPr>
                <a:t>!DOCTYPE</a:t>
              </a:r>
              <a:r>
                <a:rPr lang="en-US" sz="1200" b="0" i="0" dirty="0">
                  <a:solidFill>
                    <a:srgbClr val="FF0000"/>
                  </a:solidFill>
                  <a:effectLst/>
                  <a:latin typeface="Consolas" panose="020B0609020204030204" pitchFamily="49" charset="0"/>
                </a:rPr>
                <a:t> html</a:t>
              </a:r>
              <a:r>
                <a:rPr lang="en-US" sz="1200" b="0" i="0" dirty="0">
                  <a:solidFill>
                    <a:srgbClr val="0000CD"/>
                  </a:solidFill>
                  <a:effectLst/>
                  <a:latin typeface="Consolas" panose="020B0609020204030204" pitchFamily="49" charset="0"/>
                </a:rPr>
                <a:t>&gt;</a:t>
              </a:r>
              <a:br>
                <a:rPr lang="en-US" sz="1200" dirty="0"/>
              </a:br>
              <a:r>
                <a:rPr lang="en-US" sz="1200" b="0" i="0" dirty="0">
                  <a:solidFill>
                    <a:srgbClr val="0000CD"/>
                  </a:solidFill>
                  <a:effectLst/>
                  <a:latin typeface="Consolas" panose="020B0609020204030204" pitchFamily="49" charset="0"/>
                </a:rPr>
                <a:t>&lt;</a:t>
              </a:r>
              <a:r>
                <a:rPr lang="en-US" sz="1200" b="0" i="0" dirty="0">
                  <a:solidFill>
                    <a:srgbClr val="A52A2A"/>
                  </a:solidFill>
                  <a:effectLst/>
                  <a:latin typeface="Consolas" panose="020B0609020204030204" pitchFamily="49" charset="0"/>
                </a:rPr>
                <a:t>html</a:t>
              </a:r>
              <a:r>
                <a:rPr lang="en-US" sz="1200" b="0" i="0" dirty="0">
                  <a:solidFill>
                    <a:srgbClr val="0000CD"/>
                  </a:solidFill>
                  <a:effectLst/>
                  <a:latin typeface="Consolas" panose="020B0609020204030204" pitchFamily="49" charset="0"/>
                </a:rPr>
                <a:t>&gt;</a:t>
              </a:r>
              <a:br>
                <a:rPr lang="en-US" sz="1200" dirty="0"/>
              </a:br>
              <a:r>
                <a:rPr lang="en-US" sz="1200" b="0" i="0" dirty="0">
                  <a:solidFill>
                    <a:srgbClr val="0000CD"/>
                  </a:solidFill>
                  <a:effectLst/>
                  <a:latin typeface="Consolas" panose="020B0609020204030204" pitchFamily="49" charset="0"/>
                </a:rPr>
                <a:t>&lt;</a:t>
              </a:r>
              <a:r>
                <a:rPr lang="en-US" sz="1200" b="0" i="0" dirty="0">
                  <a:solidFill>
                    <a:srgbClr val="A52A2A"/>
                  </a:solidFill>
                  <a:effectLst/>
                  <a:latin typeface="Consolas" panose="020B0609020204030204" pitchFamily="49" charset="0"/>
                </a:rPr>
                <a:t>title</a:t>
              </a:r>
              <a:r>
                <a:rPr lang="en-US" sz="1200" b="0" i="0" dirty="0">
                  <a:solidFill>
                    <a:srgbClr val="0000CD"/>
                  </a:solidFill>
                  <a:effectLst/>
                  <a:latin typeface="Consolas" panose="020B0609020204030204" pitchFamily="49" charset="0"/>
                </a:rPr>
                <a:t>&gt;</a:t>
              </a:r>
              <a:r>
                <a:rPr lang="en-US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HTML</a:t>
              </a:r>
              <a:r>
                <a:rPr lang="en-US" sz="1200" b="0" i="0" dirty="0">
                  <a:solidFill>
                    <a:srgbClr val="0000CD"/>
                  </a:solidFill>
                  <a:effectLst/>
                  <a:latin typeface="Consolas" panose="020B0609020204030204" pitchFamily="49" charset="0"/>
                </a:rPr>
                <a:t>&lt;</a:t>
              </a:r>
              <a:r>
                <a:rPr lang="en-US" sz="1200" b="0" i="0" dirty="0">
                  <a:solidFill>
                    <a:srgbClr val="A52A2A"/>
                  </a:solidFill>
                  <a:effectLst/>
                  <a:latin typeface="Consolas" panose="020B0609020204030204" pitchFamily="49" charset="0"/>
                </a:rPr>
                <a:t>/title</a:t>
              </a:r>
              <a:r>
                <a:rPr lang="en-US" sz="1200" b="0" i="0" dirty="0">
                  <a:solidFill>
                    <a:srgbClr val="0000CD"/>
                  </a:solidFill>
                  <a:effectLst/>
                  <a:latin typeface="Consolas" panose="020B0609020204030204" pitchFamily="49" charset="0"/>
                </a:rPr>
                <a:t>&gt;</a:t>
              </a:r>
              <a:br>
                <a:rPr lang="en-US" sz="1200" dirty="0"/>
              </a:br>
              <a:r>
                <a:rPr lang="en-US" sz="1200" b="0" i="0" dirty="0">
                  <a:solidFill>
                    <a:srgbClr val="0000CD"/>
                  </a:solidFill>
                  <a:effectLst/>
                  <a:latin typeface="Consolas" panose="020B0609020204030204" pitchFamily="49" charset="0"/>
                </a:rPr>
                <a:t>&lt;</a:t>
              </a:r>
              <a:r>
                <a:rPr lang="en-US" sz="1200" b="0" i="0" dirty="0">
                  <a:solidFill>
                    <a:srgbClr val="A52A2A"/>
                  </a:solidFill>
                  <a:effectLst/>
                  <a:latin typeface="Consolas" panose="020B0609020204030204" pitchFamily="49" charset="0"/>
                </a:rPr>
                <a:t>body</a:t>
              </a:r>
              <a:r>
                <a:rPr lang="en-US" sz="1200" b="0" i="0" dirty="0">
                  <a:solidFill>
                    <a:srgbClr val="0000CD"/>
                  </a:solidFill>
                  <a:effectLst/>
                  <a:latin typeface="Consolas" panose="020B0609020204030204" pitchFamily="49" charset="0"/>
                </a:rPr>
                <a:t>&gt;</a:t>
              </a:r>
              <a:br>
                <a:rPr lang="en-US" sz="1200" dirty="0"/>
              </a:br>
              <a:r>
                <a:rPr lang="en-US" sz="1200" b="0" i="0" dirty="0">
                  <a:solidFill>
                    <a:srgbClr val="0000CD"/>
                  </a:solidFill>
                  <a:effectLst/>
                  <a:latin typeface="Consolas" panose="020B0609020204030204" pitchFamily="49" charset="0"/>
                </a:rPr>
                <a:t>&lt;</a:t>
              </a:r>
              <a:r>
                <a:rPr lang="en-US" sz="1200" b="0" i="0" dirty="0">
                  <a:solidFill>
                    <a:srgbClr val="A52A2A"/>
                  </a:solidFill>
                  <a:effectLst/>
                  <a:latin typeface="Consolas" panose="020B0609020204030204" pitchFamily="49" charset="0"/>
                </a:rPr>
                <a:t>h1</a:t>
              </a:r>
              <a:r>
                <a:rPr lang="en-US" sz="1200" b="0" i="0" dirty="0">
                  <a:solidFill>
                    <a:srgbClr val="0000CD"/>
                  </a:solidFill>
                  <a:effectLst/>
                  <a:latin typeface="Consolas" panose="020B0609020204030204" pitchFamily="49" charset="0"/>
                </a:rPr>
                <a:t>&gt;</a:t>
              </a:r>
              <a:r>
                <a:rPr lang="en-US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Tag</a:t>
              </a:r>
              <a:r>
                <a:rPr lang="en-US" sz="1200" b="0" i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de </a:t>
              </a:r>
              <a:r>
                <a:rPr lang="en-US" sz="1200" b="0" i="0" dirty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títu</a:t>
              </a:r>
              <a:r>
                <a:rPr lang="en-US" sz="120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lo</a:t>
              </a:r>
              <a:r>
                <a:rPr lang="en-US" sz="1200" b="0" i="0" dirty="0">
                  <a:solidFill>
                    <a:srgbClr val="0000CD"/>
                  </a:solidFill>
                  <a:effectLst/>
                  <a:latin typeface="Consolas" panose="020B0609020204030204" pitchFamily="49" charset="0"/>
                </a:rPr>
                <a:t>&lt;</a:t>
              </a:r>
              <a:r>
                <a:rPr lang="en-US" sz="1200" b="0" i="0" dirty="0">
                  <a:solidFill>
                    <a:srgbClr val="A52A2A"/>
                  </a:solidFill>
                  <a:effectLst/>
                  <a:latin typeface="Consolas" panose="020B0609020204030204" pitchFamily="49" charset="0"/>
                </a:rPr>
                <a:t>/h1</a:t>
              </a:r>
              <a:r>
                <a:rPr lang="en-US" sz="1200" b="0" i="0" dirty="0">
                  <a:solidFill>
                    <a:srgbClr val="0000CD"/>
                  </a:solidFill>
                  <a:effectLst/>
                  <a:latin typeface="Consolas" panose="020B0609020204030204" pitchFamily="49" charset="0"/>
                </a:rPr>
                <a:t>&gt;</a:t>
              </a:r>
              <a:br>
                <a:rPr lang="en-US" sz="1200" dirty="0"/>
              </a:br>
              <a:r>
                <a:rPr lang="en-US" sz="1200" b="0" i="0" dirty="0">
                  <a:solidFill>
                    <a:srgbClr val="0000CD"/>
                  </a:solidFill>
                  <a:effectLst/>
                  <a:latin typeface="Consolas" panose="020B0609020204030204" pitchFamily="49" charset="0"/>
                </a:rPr>
                <a:t>&lt;</a:t>
              </a:r>
              <a:r>
                <a:rPr lang="en-US" sz="1200" b="0" i="0" dirty="0">
                  <a:solidFill>
                    <a:srgbClr val="A52A2A"/>
                  </a:solidFill>
                  <a:effectLst/>
                  <a:latin typeface="Consolas" panose="020B0609020204030204" pitchFamily="49" charset="0"/>
                </a:rPr>
                <a:t>p</a:t>
              </a:r>
              <a:r>
                <a:rPr lang="en-US" sz="1200" b="0" i="0" dirty="0">
                  <a:solidFill>
                    <a:srgbClr val="0000CD"/>
                  </a:solidFill>
                  <a:effectLst/>
                  <a:latin typeface="Consolas" panose="020B0609020204030204" pitchFamily="49" charset="0"/>
                </a:rPr>
                <a:t>&gt;</a:t>
              </a:r>
              <a:r>
                <a:rPr lang="en-US" sz="1200" b="0" i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Tag</a:t>
              </a:r>
              <a:r>
                <a:rPr lang="en-US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de </a:t>
              </a:r>
              <a:r>
                <a:rPr lang="en-US" sz="120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parágrafo</a:t>
              </a:r>
              <a:r>
                <a:rPr lang="en-US" sz="1200" b="0" i="0" dirty="0">
                  <a:solidFill>
                    <a:srgbClr val="0000CD"/>
                  </a:solidFill>
                  <a:effectLst/>
                  <a:latin typeface="Consolas" panose="020B0609020204030204" pitchFamily="49" charset="0"/>
                </a:rPr>
                <a:t>&lt;</a:t>
              </a:r>
              <a:r>
                <a:rPr lang="en-US" sz="1200" b="0" i="0" dirty="0">
                  <a:solidFill>
                    <a:srgbClr val="A52A2A"/>
                  </a:solidFill>
                  <a:effectLst/>
                  <a:latin typeface="Consolas" panose="020B0609020204030204" pitchFamily="49" charset="0"/>
                </a:rPr>
                <a:t>/p</a:t>
              </a:r>
              <a:r>
                <a:rPr lang="en-US" sz="1200" b="0" i="0" dirty="0">
                  <a:solidFill>
                    <a:srgbClr val="0000CD"/>
                  </a:solidFill>
                  <a:effectLst/>
                  <a:latin typeface="Consolas" panose="020B0609020204030204" pitchFamily="49" charset="0"/>
                </a:rPr>
                <a:t>&gt;</a:t>
              </a:r>
              <a:br>
                <a:rPr lang="en-US" sz="1200" dirty="0"/>
              </a:br>
              <a:r>
                <a:rPr lang="en-US" sz="1200" b="0" i="0" dirty="0">
                  <a:solidFill>
                    <a:srgbClr val="0000CD"/>
                  </a:solidFill>
                  <a:effectLst/>
                  <a:latin typeface="Consolas" panose="020B0609020204030204" pitchFamily="49" charset="0"/>
                </a:rPr>
                <a:t>&lt;</a:t>
              </a:r>
              <a:r>
                <a:rPr lang="en-US" sz="1200" b="0" i="0" dirty="0">
                  <a:solidFill>
                    <a:srgbClr val="A52A2A"/>
                  </a:solidFill>
                  <a:effectLst/>
                  <a:latin typeface="Consolas" panose="020B0609020204030204" pitchFamily="49" charset="0"/>
                </a:rPr>
                <a:t>/body</a:t>
              </a:r>
              <a:r>
                <a:rPr lang="en-US" sz="1200" b="0" i="0" dirty="0">
                  <a:solidFill>
                    <a:srgbClr val="0000CD"/>
                  </a:solidFill>
                  <a:effectLst/>
                  <a:latin typeface="Consolas" panose="020B0609020204030204" pitchFamily="49" charset="0"/>
                </a:rPr>
                <a:t>&gt;</a:t>
              </a:r>
              <a:br>
                <a:rPr lang="en-US" sz="1200" dirty="0"/>
              </a:br>
              <a:r>
                <a:rPr lang="en-US" sz="1200" b="0" i="0" dirty="0">
                  <a:solidFill>
                    <a:srgbClr val="0000CD"/>
                  </a:solidFill>
                  <a:effectLst/>
                  <a:latin typeface="Consolas" panose="020B0609020204030204" pitchFamily="49" charset="0"/>
                </a:rPr>
                <a:t>&lt;</a:t>
              </a:r>
              <a:r>
                <a:rPr lang="en-US" sz="1200" b="0" i="0" dirty="0">
                  <a:solidFill>
                    <a:srgbClr val="A52A2A"/>
                  </a:solidFill>
                  <a:effectLst/>
                  <a:latin typeface="Consolas" panose="020B0609020204030204" pitchFamily="49" charset="0"/>
                </a:rPr>
                <a:t>/html</a:t>
              </a:r>
              <a:r>
                <a:rPr lang="en-US" sz="1200" b="0" i="0" dirty="0">
                  <a:solidFill>
                    <a:srgbClr val="0000CD"/>
                  </a:solidFill>
                  <a:effectLst/>
                  <a:latin typeface="Consolas" panose="020B0609020204030204" pitchFamily="49" charset="0"/>
                </a:rPr>
                <a:t>&gt;</a:t>
              </a:r>
              <a:endParaRPr lang="pt-PT" sz="1200" dirty="0">
                <a:latin typeface="Consolas" panose="020B0609020204030204" pitchFamily="49" charset="0"/>
              </a:endParaRPr>
            </a:p>
          </p:txBody>
        </p:sp>
        <p:sp>
          <p:nvSpPr>
            <p:cNvPr id="117" name="Retângulo 116">
              <a:extLst>
                <a:ext uri="{FF2B5EF4-FFF2-40B4-BE49-F238E27FC236}">
                  <a16:creationId xmlns:a16="http://schemas.microsoft.com/office/drawing/2014/main" id="{7EBAF1A7-9147-ABE2-8865-386D3235CBB5}"/>
                </a:ext>
              </a:extLst>
            </p:cNvPr>
            <p:cNvSpPr/>
            <p:nvPr/>
          </p:nvSpPr>
          <p:spPr>
            <a:xfrm>
              <a:off x="8802970" y="6536188"/>
              <a:ext cx="78901" cy="1664041"/>
            </a:xfrm>
            <a:prstGeom prst="rect">
              <a:avLst/>
            </a:prstGeom>
            <a:solidFill>
              <a:srgbClr val="0277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118" name="CaixaDeTexto 117">
              <a:extLst>
                <a:ext uri="{FF2B5EF4-FFF2-40B4-BE49-F238E27FC236}">
                  <a16:creationId xmlns:a16="http://schemas.microsoft.com/office/drawing/2014/main" id="{DE8ED963-FBDB-36E5-F64B-28FC040D3C33}"/>
                </a:ext>
              </a:extLst>
            </p:cNvPr>
            <p:cNvSpPr txBox="1"/>
            <p:nvPr/>
          </p:nvSpPr>
          <p:spPr>
            <a:xfrm>
              <a:off x="8846820" y="6586136"/>
              <a:ext cx="2865442" cy="15825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0" i="0" dirty="0">
                  <a:solidFill>
                    <a:srgbClr val="A52A2A"/>
                  </a:solidFill>
                  <a:effectLst/>
                  <a:latin typeface="Consolas" panose="020B0609020204030204" pitchFamily="49" charset="0"/>
                </a:rPr>
                <a:t>body </a:t>
              </a:r>
              <a:r>
                <a:rPr lang="en-US" sz="1200" b="0" i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{</a:t>
              </a:r>
              <a:br>
                <a:rPr lang="en-US" sz="1200" b="0" i="0" dirty="0">
                  <a:solidFill>
                    <a:srgbClr val="FF0000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sz="1200" b="0" i="0" dirty="0">
                  <a:solidFill>
                    <a:srgbClr val="FF0000"/>
                  </a:solidFill>
                  <a:effectLst/>
                  <a:latin typeface="Consolas" panose="020B0609020204030204" pitchFamily="49" charset="0"/>
                </a:rPr>
                <a:t>  background-color</a:t>
              </a:r>
              <a:r>
                <a:rPr lang="en-US" sz="1200" b="0" i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:</a:t>
              </a:r>
              <a:r>
                <a:rPr lang="en-US" sz="1200" b="0" i="0" dirty="0">
                  <a:solidFill>
                    <a:srgbClr val="0000CD"/>
                  </a:solidFill>
                  <a:effectLst/>
                  <a:latin typeface="Consolas" panose="020B0609020204030204" pitchFamily="49" charset="0"/>
                </a:rPr>
                <a:t> </a:t>
              </a:r>
              <a:r>
                <a:rPr lang="en-US" sz="1200" b="0" i="0" dirty="0" err="1">
                  <a:solidFill>
                    <a:srgbClr val="0000CD"/>
                  </a:solidFill>
                  <a:effectLst/>
                  <a:latin typeface="Consolas" panose="020B0609020204030204" pitchFamily="49" charset="0"/>
                </a:rPr>
                <a:t>lightblue</a:t>
              </a:r>
              <a:r>
                <a:rPr lang="en-US" sz="1200" b="0" i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;</a:t>
              </a:r>
              <a:br>
                <a:rPr lang="en-US" sz="1200" b="0" i="0" dirty="0">
                  <a:solidFill>
                    <a:srgbClr val="FF0000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sz="1200" b="0" i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}</a:t>
              </a:r>
            </a:p>
            <a:p>
              <a:br>
                <a:rPr lang="en-US" sz="1200" dirty="0"/>
              </a:br>
              <a:r>
                <a:rPr lang="en-US" sz="1200" b="0" i="0" dirty="0">
                  <a:solidFill>
                    <a:srgbClr val="A52A2A"/>
                  </a:solidFill>
                  <a:effectLst/>
                  <a:latin typeface="Consolas" panose="020B0609020204030204" pitchFamily="49" charset="0"/>
                </a:rPr>
                <a:t>h1 </a:t>
              </a:r>
              <a:r>
                <a:rPr lang="en-US" sz="1200" b="0" i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{</a:t>
              </a:r>
              <a:br>
                <a:rPr lang="en-US" sz="1200" b="0" i="0" dirty="0">
                  <a:solidFill>
                    <a:srgbClr val="FF0000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sz="1200" b="0" i="0" dirty="0">
                  <a:solidFill>
                    <a:srgbClr val="FF0000"/>
                  </a:solidFill>
                  <a:effectLst/>
                  <a:latin typeface="Consolas" panose="020B0609020204030204" pitchFamily="49" charset="0"/>
                </a:rPr>
                <a:t>  color</a:t>
              </a:r>
              <a:r>
                <a:rPr lang="en-US" sz="1200" b="0" i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:</a:t>
              </a:r>
              <a:r>
                <a:rPr lang="en-US" sz="1200" b="0" i="0" dirty="0">
                  <a:solidFill>
                    <a:srgbClr val="0000CD"/>
                  </a:solidFill>
                  <a:effectLst/>
                  <a:latin typeface="Consolas" panose="020B0609020204030204" pitchFamily="49" charset="0"/>
                </a:rPr>
                <a:t> white</a:t>
              </a:r>
              <a:r>
                <a:rPr lang="en-US" sz="1200" b="0" i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;</a:t>
              </a:r>
              <a:br>
                <a:rPr lang="en-US" sz="1200" b="0" i="0" dirty="0">
                  <a:solidFill>
                    <a:srgbClr val="FF0000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sz="1200" b="0" i="0" dirty="0">
                  <a:solidFill>
                    <a:srgbClr val="FF0000"/>
                  </a:solidFill>
                  <a:effectLst/>
                  <a:latin typeface="Consolas" panose="020B0609020204030204" pitchFamily="49" charset="0"/>
                </a:rPr>
                <a:t>  text-align</a:t>
              </a:r>
              <a:r>
                <a:rPr lang="en-US" sz="1200" b="0" i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:</a:t>
              </a:r>
              <a:r>
                <a:rPr lang="en-US" sz="1200" b="0" i="0" dirty="0">
                  <a:solidFill>
                    <a:srgbClr val="0000CD"/>
                  </a:solidFill>
                  <a:effectLst/>
                  <a:latin typeface="Consolas" panose="020B0609020204030204" pitchFamily="49" charset="0"/>
                </a:rPr>
                <a:t> center</a:t>
              </a:r>
              <a:r>
                <a:rPr lang="en-US" sz="1200" b="0" i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;</a:t>
              </a:r>
              <a:br>
                <a:rPr lang="en-US" sz="1200" b="0" i="0" dirty="0">
                  <a:solidFill>
                    <a:srgbClr val="FF0000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sz="1200" b="0" i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}</a:t>
              </a:r>
              <a:endParaRPr lang="pt-PT" sz="1200" dirty="0">
                <a:latin typeface="Consolas" panose="020B0609020204030204" pitchFamily="49" charset="0"/>
              </a:endParaRPr>
            </a:p>
          </p:txBody>
        </p:sp>
        <p:sp>
          <p:nvSpPr>
            <p:cNvPr id="119" name="Retângulo 118">
              <a:extLst>
                <a:ext uri="{FF2B5EF4-FFF2-40B4-BE49-F238E27FC236}">
                  <a16:creationId xmlns:a16="http://schemas.microsoft.com/office/drawing/2014/main" id="{DBF94F7B-3755-6B5D-5CA3-B31E25280FDF}"/>
                </a:ext>
              </a:extLst>
            </p:cNvPr>
            <p:cNvSpPr/>
            <p:nvPr/>
          </p:nvSpPr>
          <p:spPr>
            <a:xfrm>
              <a:off x="8810590" y="10955788"/>
              <a:ext cx="78901" cy="1664041"/>
            </a:xfrm>
            <a:prstGeom prst="rect">
              <a:avLst/>
            </a:prstGeom>
            <a:solidFill>
              <a:srgbClr val="E7C8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120" name="CaixaDeTexto 119">
              <a:extLst>
                <a:ext uri="{FF2B5EF4-FFF2-40B4-BE49-F238E27FC236}">
                  <a16:creationId xmlns:a16="http://schemas.microsoft.com/office/drawing/2014/main" id="{B1B9B062-717F-1E54-2C4C-31B3C9AEF7F4}"/>
                </a:ext>
              </a:extLst>
            </p:cNvPr>
            <p:cNvSpPr txBox="1"/>
            <p:nvPr/>
          </p:nvSpPr>
          <p:spPr>
            <a:xfrm>
              <a:off x="8726770" y="11092948"/>
              <a:ext cx="2865442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0" i="0" dirty="0">
                  <a:solidFill>
                    <a:srgbClr val="A52A2A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200" b="0" i="0" dirty="0">
                  <a:solidFill>
                    <a:srgbClr val="C00000"/>
                  </a:solidFill>
                  <a:effectLst/>
                  <a:latin typeface="Consolas" panose="020B0609020204030204" pitchFamily="49" charset="0"/>
                </a:rPr>
                <a:t>for</a:t>
              </a:r>
              <a:r>
                <a:rPr lang="en-US" sz="1200" b="0" i="0" dirty="0">
                  <a:solidFill>
                    <a:srgbClr val="0A080D"/>
                  </a:solidFill>
                  <a:effectLst/>
                  <a:latin typeface="Consolas" panose="020B0609020204030204" pitchFamily="49" charset="0"/>
                </a:rPr>
                <a:t> (c = 1; c &lt;= 15; </a:t>
              </a:r>
              <a:r>
                <a:rPr lang="en-US" sz="1200" b="0" i="0" dirty="0" err="1">
                  <a:solidFill>
                    <a:srgbClr val="0A080D"/>
                  </a:solidFill>
                  <a:effectLst/>
                  <a:latin typeface="Consolas" panose="020B0609020204030204" pitchFamily="49" charset="0"/>
                </a:rPr>
                <a:t>c++</a:t>
              </a:r>
              <a:r>
                <a:rPr lang="en-US" sz="1200" b="0" i="0" dirty="0">
                  <a:solidFill>
                    <a:srgbClr val="0A080D"/>
                  </a:solidFill>
                  <a:effectLst/>
                  <a:latin typeface="Consolas" panose="020B0609020204030204" pitchFamily="49" charset="0"/>
                </a:rPr>
                <a:t>) {</a:t>
              </a:r>
            </a:p>
            <a:p>
              <a:r>
                <a:rPr lang="en-US" sz="1200" b="0" i="0" dirty="0">
                  <a:solidFill>
                    <a:srgbClr val="0A080D"/>
                  </a:solidFill>
                  <a:effectLst/>
                  <a:latin typeface="Consolas" panose="020B0609020204030204" pitchFamily="49" charset="0"/>
                </a:rPr>
                <a:t>    </a:t>
              </a:r>
              <a:r>
                <a:rPr lang="en-US" sz="1200" b="0" i="0" dirty="0">
                  <a:solidFill>
                    <a:srgbClr val="C00000"/>
                  </a:solidFill>
                  <a:effectLst/>
                  <a:latin typeface="Consolas" panose="020B0609020204030204" pitchFamily="49" charset="0"/>
                </a:rPr>
                <a:t>if</a:t>
              </a:r>
              <a:r>
                <a:rPr lang="en-US" sz="1200" b="0" i="0" dirty="0">
                  <a:solidFill>
                    <a:srgbClr val="0A080D"/>
                  </a:solidFill>
                  <a:effectLst/>
                  <a:latin typeface="Consolas" panose="020B0609020204030204" pitchFamily="49" charset="0"/>
                </a:rPr>
                <a:t> (t == 20) {</a:t>
              </a:r>
            </a:p>
            <a:p>
              <a:r>
                <a:rPr lang="en-US" sz="1200" b="0" i="0" dirty="0">
                  <a:solidFill>
                    <a:srgbClr val="0A080D"/>
                  </a:solidFill>
                  <a:effectLst/>
                  <a:latin typeface="Consolas" panose="020B0609020204030204" pitchFamily="49" charset="0"/>
                </a:rPr>
                <a:t>      </a:t>
              </a:r>
              <a:r>
                <a:rPr lang="en-US" sz="1200" b="0" i="0" dirty="0">
                  <a:solidFill>
                    <a:srgbClr val="C00000"/>
                  </a:solidFill>
                  <a:effectLst/>
                  <a:latin typeface="Consolas" panose="020B0609020204030204" pitchFamily="49" charset="0"/>
                </a:rPr>
                <a:t>break;</a:t>
              </a:r>
            </a:p>
            <a:p>
              <a:r>
                <a:rPr lang="en-US" sz="1200" b="0" i="0" dirty="0">
                  <a:solidFill>
                    <a:srgbClr val="0A080D"/>
                  </a:solidFill>
                  <a:effectLst/>
                  <a:latin typeface="Consolas" panose="020B0609020204030204" pitchFamily="49" charset="0"/>
                </a:rPr>
                <a:t>    }</a:t>
              </a:r>
            </a:p>
            <a:p>
              <a:r>
                <a:rPr lang="en-US" sz="1200" b="0" i="0" dirty="0">
                  <a:solidFill>
                    <a:srgbClr val="0A080D"/>
                  </a:solidFill>
                  <a:effectLst/>
                  <a:latin typeface="Consolas" panose="020B0609020204030204" pitchFamily="49" charset="0"/>
                </a:rPr>
                <a:t>    t = c;</a:t>
              </a:r>
            </a:p>
            <a:p>
              <a:r>
                <a:rPr lang="en-US" sz="1200" b="0" i="0" dirty="0">
                  <a:solidFill>
                    <a:srgbClr val="0A080D"/>
                  </a:solidFill>
                  <a:effectLst/>
                  <a:latin typeface="Consolas" panose="020B0609020204030204" pitchFamily="49" charset="0"/>
                </a:rPr>
                <a:t>    </a:t>
              </a:r>
              <a:r>
                <a:rPr lang="en-US" sz="1200" b="0" i="0" dirty="0">
                  <a:solidFill>
                    <a:srgbClr val="C00000"/>
                  </a:solidFill>
                  <a:effectLst/>
                  <a:latin typeface="Consolas" panose="020B0609020204030204" pitchFamily="49" charset="0"/>
                </a:rPr>
                <a:t>await</a:t>
              </a:r>
              <a:r>
                <a:rPr lang="en-US" sz="1200" b="0" i="0" dirty="0">
                  <a:solidFill>
                    <a:srgbClr val="0A080D"/>
                  </a:solidFill>
                  <a:effectLst/>
                  <a:latin typeface="Consolas" panose="020B0609020204030204" pitchFamily="49" charset="0"/>
                </a:rPr>
                <a:t> sleep(1000);</a:t>
              </a:r>
            </a:p>
            <a:p>
              <a:r>
                <a:rPr lang="en-US" sz="1200" b="0" i="0" dirty="0">
                  <a:solidFill>
                    <a:srgbClr val="0A080D"/>
                  </a:solidFill>
                  <a:effectLst/>
                  <a:latin typeface="Consolas" panose="020B0609020204030204" pitchFamily="49" charset="0"/>
                </a:rPr>
                <a:t>  }</a:t>
              </a:r>
              <a:endParaRPr lang="pt-PT" sz="1200" dirty="0">
                <a:solidFill>
                  <a:srgbClr val="0A080D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58" name="Fluxograma: Fita Perfurada 57">
            <a:extLst>
              <a:ext uri="{FF2B5EF4-FFF2-40B4-BE49-F238E27FC236}">
                <a16:creationId xmlns:a16="http://schemas.microsoft.com/office/drawing/2014/main" id="{779B2D48-4CF4-E34A-C7F7-55F2425A61E4}"/>
              </a:ext>
            </a:extLst>
          </p:cNvPr>
          <p:cNvSpPr/>
          <p:nvPr/>
        </p:nvSpPr>
        <p:spPr>
          <a:xfrm>
            <a:off x="5292973" y="4459502"/>
            <a:ext cx="6895684" cy="5667170"/>
          </a:xfrm>
          <a:prstGeom prst="flowChartPunchedTape">
            <a:avLst/>
          </a:prstGeom>
          <a:solidFill>
            <a:srgbClr val="3D3D3D"/>
          </a:solidFill>
          <a:ln>
            <a:noFill/>
          </a:ln>
          <a:effectLst>
            <a:outerShdw blurRad="139700" dir="12600000" rotWithShape="0">
              <a:prstClr val="black">
                <a:alpha val="6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29E1A16F-EDED-5065-4D46-3A525408DDDC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59194"/>
          <a:stretch/>
        </p:blipFill>
        <p:spPr>
          <a:xfrm>
            <a:off x="15473" y="0"/>
            <a:ext cx="4975128" cy="6858000"/>
          </a:xfrm>
          <a:prstGeom prst="rect">
            <a:avLst/>
          </a:prstGeom>
        </p:spPr>
      </p:pic>
      <p:sp>
        <p:nvSpPr>
          <p:cNvPr id="12" name="Retângulo 11">
            <a:extLst>
              <a:ext uri="{FF2B5EF4-FFF2-40B4-BE49-F238E27FC236}">
                <a16:creationId xmlns:a16="http://schemas.microsoft.com/office/drawing/2014/main" id="{CF5B5559-B14F-0AB7-4CA5-AC4BAD5EB7E0}"/>
              </a:ext>
            </a:extLst>
          </p:cNvPr>
          <p:cNvSpPr/>
          <p:nvPr/>
        </p:nvSpPr>
        <p:spPr>
          <a:xfrm>
            <a:off x="11218545" y="6553200"/>
            <a:ext cx="936319" cy="270510"/>
          </a:xfrm>
          <a:prstGeom prst="rect">
            <a:avLst/>
          </a:prstGeom>
          <a:gradFill flip="none" rotWithShape="1">
            <a:gsLst>
              <a:gs pos="0">
                <a:srgbClr val="2E191A"/>
              </a:gs>
              <a:gs pos="100000">
                <a:srgbClr val="271D1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CA12F09F-FAD9-274C-CC3C-FEC3CC1CB64D}"/>
              </a:ext>
            </a:extLst>
          </p:cNvPr>
          <p:cNvSpPr/>
          <p:nvPr/>
        </p:nvSpPr>
        <p:spPr>
          <a:xfrm>
            <a:off x="5259486" y="607090"/>
            <a:ext cx="6932514" cy="71929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B8A7BDB4-2EC2-1BBA-9430-6A315AFC4120}"/>
              </a:ext>
            </a:extLst>
          </p:cNvPr>
          <p:cNvSpPr txBox="1"/>
          <p:nvPr/>
        </p:nvSpPr>
        <p:spPr>
          <a:xfrm>
            <a:off x="7252492" y="720398"/>
            <a:ext cx="2976646" cy="46166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PT" sz="2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erlin Sans FB" panose="020E0602020502020306" pitchFamily="34" charset="0"/>
              </a:rPr>
              <a:t>Linguagens utilizadas</a:t>
            </a:r>
          </a:p>
        </p:txBody>
      </p:sp>
      <p:pic>
        <p:nvPicPr>
          <p:cNvPr id="1026" name="Picture 2" descr="Magnifying Glass Search - Free image on Pixabay">
            <a:extLst>
              <a:ext uri="{FF2B5EF4-FFF2-40B4-BE49-F238E27FC236}">
                <a16:creationId xmlns:a16="http://schemas.microsoft.com/office/drawing/2014/main" id="{D07DFD80-421E-7272-E61E-6D60346A8E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1387468" y="807274"/>
            <a:ext cx="322802" cy="331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Opera GX">
            <a:extLst>
              <a:ext uri="{FF2B5EF4-FFF2-40B4-BE49-F238E27FC236}">
                <a16:creationId xmlns:a16="http://schemas.microsoft.com/office/drawing/2014/main" id="{CD8B9BD6-1E7A-1E64-3B8F-88EB0E53A1E0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0" b="100000" l="40573" r="100000">
                        <a14:backgroundMark x1="43542" y1="95370" x2="43542" y2="9815"/>
                        <a14:backgroundMark x1="43594" y1="10000" x2="98958" y2="10000"/>
                        <a14:backgroundMark x1="99063" y1="10000" x2="99740" y2="95648"/>
                        <a14:backgroundMark x1="43698" y1="94815" x2="99219" y2="95093"/>
                        <a14:backgroundMark x1="51667" y1="18333" x2="84583" y2="33426"/>
                        <a14:backgroundMark x1="56302" y1="65185" x2="84792" y2="18889"/>
                        <a14:backgroundMark x1="47292" y1="12870" x2="93802" y2="15278"/>
                      </a14:backgroundRemoval>
                    </a14:imgEffect>
                  </a14:imgLayer>
                </a14:imgProps>
              </a:ext>
            </a:extLst>
          </a:blip>
          <a:srcRect l="40823"/>
          <a:stretch/>
        </p:blipFill>
        <p:spPr>
          <a:xfrm>
            <a:off x="4986004" y="0"/>
            <a:ext cx="7205996" cy="6858000"/>
          </a:xfrm>
          <a:prstGeom prst="rect">
            <a:avLst/>
          </a:prstGeom>
        </p:spPr>
      </p:pic>
      <p:sp>
        <p:nvSpPr>
          <p:cNvPr id="13" name="Enquadramento teorico">
            <a:extLst>
              <a:ext uri="{FF2B5EF4-FFF2-40B4-BE49-F238E27FC236}">
                <a16:creationId xmlns:a16="http://schemas.microsoft.com/office/drawing/2014/main" id="{6536A3E9-BEC3-C5DC-581E-9A8E38635DA6}"/>
              </a:ext>
            </a:extLst>
          </p:cNvPr>
          <p:cNvSpPr txBox="1"/>
          <p:nvPr/>
        </p:nvSpPr>
        <p:spPr>
          <a:xfrm>
            <a:off x="6412230" y="376258"/>
            <a:ext cx="3738464" cy="230832"/>
          </a:xfrm>
          <a:prstGeom prst="rect">
            <a:avLst/>
          </a:prstGeom>
          <a:solidFill>
            <a:srgbClr val="141019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Enquadramento teórico</a:t>
            </a:r>
          </a:p>
        </p:txBody>
      </p:sp>
      <p:pic>
        <p:nvPicPr>
          <p:cNvPr id="123" name="Imagem 122">
            <a:extLst>
              <a:ext uri="{FF2B5EF4-FFF2-40B4-BE49-F238E27FC236}">
                <a16:creationId xmlns:a16="http://schemas.microsoft.com/office/drawing/2014/main" id="{A00BB11E-AE49-DBDE-DEA0-B08B491278E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982661" y="0"/>
            <a:ext cx="7244220" cy="6599012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62BC35D2-21A5-F939-6788-F85B796B8F2C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-916" t="95371"/>
          <a:stretch/>
        </p:blipFill>
        <p:spPr>
          <a:xfrm>
            <a:off x="-111760" y="6551907"/>
            <a:ext cx="12303760" cy="317547"/>
          </a:xfrm>
          <a:prstGeom prst="rect">
            <a:avLst/>
          </a:prstGeom>
        </p:spPr>
      </p:pic>
      <p:pic>
        <p:nvPicPr>
          <p:cNvPr id="125" name="Imagem 124">
            <a:extLst>
              <a:ext uri="{FF2B5EF4-FFF2-40B4-BE49-F238E27FC236}">
                <a16:creationId xmlns:a16="http://schemas.microsoft.com/office/drawing/2014/main" id="{028CB762-B054-4E2A-6158-CF3FD58B545A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12672" t="5402" r="9759" b="-2"/>
          <a:stretch/>
        </p:blipFill>
        <p:spPr>
          <a:xfrm>
            <a:off x="5088255" y="6551908"/>
            <a:ext cx="394335" cy="318270"/>
          </a:xfrm>
          <a:prstGeom prst="rect">
            <a:avLst/>
          </a:prstGeom>
          <a:ln>
            <a:noFill/>
          </a:ln>
        </p:spPr>
      </p:pic>
      <p:sp>
        <p:nvSpPr>
          <p:cNvPr id="44" name="Retângulo 43">
            <a:extLst>
              <a:ext uri="{FF2B5EF4-FFF2-40B4-BE49-F238E27FC236}">
                <a16:creationId xmlns:a16="http://schemas.microsoft.com/office/drawing/2014/main" id="{FF743111-7CBA-D4CA-B26D-B2572D74AEB9}"/>
              </a:ext>
            </a:extLst>
          </p:cNvPr>
          <p:cNvSpPr/>
          <p:nvPr/>
        </p:nvSpPr>
        <p:spPr>
          <a:xfrm>
            <a:off x="11218545" y="6573520"/>
            <a:ext cx="936319" cy="270510"/>
          </a:xfrm>
          <a:prstGeom prst="rect">
            <a:avLst/>
          </a:prstGeom>
          <a:gradFill flip="none" rotWithShape="1">
            <a:gsLst>
              <a:gs pos="0">
                <a:srgbClr val="2E191A"/>
              </a:gs>
              <a:gs pos="100000">
                <a:srgbClr val="271D1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13B876E8-5F88-5592-23D6-0ADC44833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FFA08-32FA-4D63-92F6-689FCDE45A47}" type="slidenum">
              <a:rPr lang="pt-PT" smtClean="0"/>
              <a:t>13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24842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4.81481E-6 L -0.00117 -0.63588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" y="-318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17 -0.63588 L 0.00078 -1.27362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1" y="-3189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78 -1.27362 L -0.00117 -1.92246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4" y="-324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>
            <a:extLst>
              <a:ext uri="{FF2B5EF4-FFF2-40B4-BE49-F238E27FC236}">
                <a16:creationId xmlns:a16="http://schemas.microsoft.com/office/drawing/2014/main" id="{3AF3B309-3810-A51E-A797-4F66DE05D4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5337B32D-232C-38DB-E1B7-DAAAE6EBB6CE}"/>
              </a:ext>
            </a:extLst>
          </p:cNvPr>
          <p:cNvSpPr/>
          <p:nvPr/>
        </p:nvSpPr>
        <p:spPr>
          <a:xfrm>
            <a:off x="11218545" y="6573520"/>
            <a:ext cx="936319" cy="270510"/>
          </a:xfrm>
          <a:prstGeom prst="rect">
            <a:avLst/>
          </a:prstGeom>
          <a:gradFill flip="none" rotWithShape="1">
            <a:gsLst>
              <a:gs pos="0">
                <a:srgbClr val="2E191A"/>
              </a:gs>
              <a:gs pos="100000">
                <a:srgbClr val="271D1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D659BEAB-6384-F7C3-C787-2AFCFDB7482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2719" t="241" r="46968" b="96426"/>
          <a:stretch/>
        </p:blipFill>
        <p:spPr>
          <a:xfrm>
            <a:off x="4742344" y="26634"/>
            <a:ext cx="2476500" cy="228600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2257CA32-4DF1-6038-3D92-89BBEAF88DA2}"/>
              </a:ext>
            </a:extLst>
          </p:cNvPr>
          <p:cNvSpPr txBox="1"/>
          <p:nvPr/>
        </p:nvSpPr>
        <p:spPr>
          <a:xfrm rot="21251777">
            <a:off x="1306875" y="2904789"/>
            <a:ext cx="3772646" cy="1200329"/>
          </a:xfrm>
          <a:prstGeom prst="rect">
            <a:avLst/>
          </a:prstGeom>
          <a:solidFill>
            <a:srgbClr val="7030A0">
              <a:alpha val="33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pt-PT" sz="7200" dirty="0">
                <a:ln w="0"/>
                <a:solidFill>
                  <a:schemeClr val="bg1"/>
                </a:solidFill>
                <a:effectLst>
                  <a:outerShdw blurRad="50800" dist="127000" dir="7200000" algn="l" rotWithShape="0">
                    <a:schemeClr val="tx1">
                      <a:alpha val="45000"/>
                    </a:schemeClr>
                  </a:outerShdw>
                </a:effectLst>
                <a:latin typeface="Baskerville Old Face" panose="02020602080505020303" pitchFamily="18" charset="0"/>
              </a:rPr>
              <a:t>Designer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40C1A8A1-7A3F-6B06-2212-749C6AA0FD09}"/>
              </a:ext>
            </a:extLst>
          </p:cNvPr>
          <p:cNvSpPr txBox="1"/>
          <p:nvPr/>
        </p:nvSpPr>
        <p:spPr>
          <a:xfrm>
            <a:off x="6197600" y="2501930"/>
            <a:ext cx="5130800" cy="156966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pt-ST"/>
            </a:defPPr>
          </a:lstStyle>
          <a:p>
            <a:pPr algn="ctr"/>
            <a:r>
              <a:rPr lang="pt-PT" sz="4800" dirty="0">
                <a:ln w="0"/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Code" pitchFamily="1" charset="0"/>
                <a:ea typeface="Fira Code" pitchFamily="1" charset="0"/>
                <a:cs typeface="Fira Code" pitchFamily="1" charset="0"/>
              </a:rPr>
              <a:t>Desenvolvedor </a:t>
            </a:r>
            <a:r>
              <a:rPr lang="pt-PT" sz="4800" dirty="0" err="1">
                <a:ln w="0"/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Code" pitchFamily="1" charset="0"/>
                <a:ea typeface="Fira Code" pitchFamily="1" charset="0"/>
                <a:cs typeface="Fira Code" pitchFamily="1" charset="0"/>
              </a:rPr>
              <a:t>Front-end</a:t>
            </a:r>
            <a:endParaRPr lang="pt-PT" sz="4800" dirty="0">
              <a:ln w="0"/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ira Code" pitchFamily="1" charset="0"/>
              <a:ea typeface="Fira Code" pitchFamily="1" charset="0"/>
              <a:cs typeface="Fira Code" pitchFamily="1" charset="0"/>
            </a:endParaRPr>
          </a:p>
        </p:txBody>
      </p:sp>
      <p:sp>
        <p:nvSpPr>
          <p:cNvPr id="22" name="Marcador de Posição do Número do Diapositivo 21">
            <a:extLst>
              <a:ext uri="{FF2B5EF4-FFF2-40B4-BE49-F238E27FC236}">
                <a16:creationId xmlns:a16="http://schemas.microsoft.com/office/drawing/2014/main" id="{3A5C1300-DF61-CC1B-5AA8-D1C0BBE123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FFA08-32FA-4D63-92F6-689FCDE45A47}" type="slidenum">
              <a:rPr lang="pt-PT" smtClean="0"/>
              <a:t>14</a:t>
            </a:fld>
            <a:endParaRPr lang="pt-PT"/>
          </a:p>
        </p:txBody>
      </p:sp>
      <p:sp>
        <p:nvSpPr>
          <p:cNvPr id="26" name="Rectangle 1">
            <a:extLst>
              <a:ext uri="{FF2B5EF4-FFF2-40B4-BE49-F238E27FC236}">
                <a16:creationId xmlns:a16="http://schemas.microsoft.com/office/drawing/2014/main" id="{822059C5-6BED-86A5-2600-51D1BFB43D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37079" y="1609438"/>
            <a:ext cx="7717842" cy="769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45000" rIns="0" bIns="0" anchor="b"/>
          <a:lstStyle>
            <a:lvl1pPr eaLnBrk="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 eaLnBrk="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 eaLnBrk="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 eaLnBrk="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 eaLnBrk="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</a:tabLst>
              <a:defRPr/>
            </a:pPr>
            <a:r>
              <a:rPr kumimoji="0" lang="en-US" altLang="pt-PT" sz="6000" b="1" i="0" strike="noStrike" kern="1200" cap="none" spc="0" normalizeH="0" baseline="0" noProof="0" dirty="0">
                <a:ln>
                  <a:noFill/>
                </a:ln>
                <a:solidFill>
                  <a:srgbClr val="D9D9D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w Cen MT" panose="020B0602020104020603" pitchFamily="34" charset="0"/>
              </a:rPr>
              <a:t>Enquadramento</a:t>
            </a:r>
            <a:r>
              <a:rPr kumimoji="0" lang="en-US" altLang="pt-PT" sz="6000" b="1" i="0" strike="noStrike" kern="1200" cap="none" spc="0" normalizeH="0" noProof="0" dirty="0">
                <a:ln>
                  <a:noFill/>
                </a:ln>
                <a:solidFill>
                  <a:srgbClr val="D9D9D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w Cen MT" panose="020B0602020104020603" pitchFamily="34" charset="0"/>
              </a:rPr>
              <a:t> Prático</a:t>
            </a:r>
            <a:endParaRPr kumimoji="0" lang="en-US" altLang="pt-PT" sz="6000" b="1" i="0" strike="noStrike" kern="1200" cap="none" spc="0" normalizeH="0" baseline="0" noProof="0" dirty="0">
              <a:ln>
                <a:noFill/>
              </a:ln>
              <a:solidFill>
                <a:srgbClr val="D9D9D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1219957"/>
      </p:ext>
    </p:extLst>
  </p:cSld>
  <p:clrMapOvr>
    <a:masterClrMapping/>
  </p:clrMapOvr>
  <p:transition>
    <p:wipe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xit" presetSubtype="2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wipe(right)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750"/>
                            </p:stCondLst>
                            <p:childTnLst>
                              <p:par>
                                <p:cTn id="1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26" grpId="0"/>
      <p:bldP spid="26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>
            <a:extLst>
              <a:ext uri="{FF2B5EF4-FFF2-40B4-BE49-F238E27FC236}">
                <a16:creationId xmlns:a16="http://schemas.microsoft.com/office/drawing/2014/main" id="{3AF3B309-3810-A51E-A797-4F66DE05D4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5337B32D-232C-38DB-E1B7-DAAAE6EBB6CE}"/>
              </a:ext>
            </a:extLst>
          </p:cNvPr>
          <p:cNvSpPr/>
          <p:nvPr/>
        </p:nvSpPr>
        <p:spPr>
          <a:xfrm>
            <a:off x="11218545" y="6573520"/>
            <a:ext cx="936319" cy="270510"/>
          </a:xfrm>
          <a:prstGeom prst="rect">
            <a:avLst/>
          </a:prstGeom>
          <a:gradFill flip="none" rotWithShape="1">
            <a:gsLst>
              <a:gs pos="0">
                <a:srgbClr val="2E191A"/>
              </a:gs>
              <a:gs pos="100000">
                <a:srgbClr val="271D1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D659BEAB-6384-F7C3-C787-2AFCFDB7482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2719" t="241" r="46968" b="96426"/>
          <a:stretch/>
        </p:blipFill>
        <p:spPr>
          <a:xfrm>
            <a:off x="4742344" y="26634"/>
            <a:ext cx="2476500" cy="228600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2257CA32-4DF1-6038-3D92-89BBEAF88DA2}"/>
              </a:ext>
            </a:extLst>
          </p:cNvPr>
          <p:cNvSpPr txBox="1"/>
          <p:nvPr/>
        </p:nvSpPr>
        <p:spPr>
          <a:xfrm rot="21251777">
            <a:off x="1306875" y="2904789"/>
            <a:ext cx="3772646" cy="1200329"/>
          </a:xfrm>
          <a:prstGeom prst="rect">
            <a:avLst/>
          </a:prstGeom>
          <a:solidFill>
            <a:srgbClr val="7030A0">
              <a:alpha val="33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pt-PT" sz="7200" dirty="0">
                <a:ln w="0"/>
                <a:solidFill>
                  <a:schemeClr val="bg1"/>
                </a:solidFill>
                <a:effectLst>
                  <a:outerShdw blurRad="50800" dist="127000" dir="7200000" algn="l" rotWithShape="0">
                    <a:schemeClr val="tx1">
                      <a:alpha val="45000"/>
                    </a:schemeClr>
                  </a:outerShdw>
                </a:effectLst>
                <a:latin typeface="Baskerville Old Face" panose="02020602080505020303" pitchFamily="18" charset="0"/>
              </a:rPr>
              <a:t>Designer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40C1A8A1-7A3F-6B06-2212-749C6AA0FD09}"/>
              </a:ext>
            </a:extLst>
          </p:cNvPr>
          <p:cNvSpPr txBox="1"/>
          <p:nvPr/>
        </p:nvSpPr>
        <p:spPr>
          <a:xfrm>
            <a:off x="6197600" y="2501930"/>
            <a:ext cx="5130800" cy="156966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pt-ST"/>
            </a:defPPr>
          </a:lstStyle>
          <a:p>
            <a:pPr algn="ctr"/>
            <a:r>
              <a:rPr lang="pt-PT" sz="4800" dirty="0">
                <a:ln w="0"/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Code" pitchFamily="1" charset="0"/>
                <a:ea typeface="Fira Code" pitchFamily="1" charset="0"/>
                <a:cs typeface="Fira Code" pitchFamily="1" charset="0"/>
              </a:rPr>
              <a:t>Desenvolvedor </a:t>
            </a:r>
            <a:r>
              <a:rPr lang="pt-PT" sz="4800" dirty="0" err="1">
                <a:ln w="0"/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Code" pitchFamily="1" charset="0"/>
                <a:ea typeface="Fira Code" pitchFamily="1" charset="0"/>
                <a:cs typeface="Fira Code" pitchFamily="1" charset="0"/>
              </a:rPr>
              <a:t>Front-end</a:t>
            </a:r>
            <a:endParaRPr lang="pt-PT" sz="4800" dirty="0">
              <a:ln w="0"/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ira Code" pitchFamily="1" charset="0"/>
              <a:ea typeface="Fira Code" pitchFamily="1" charset="0"/>
              <a:cs typeface="Fira Code" pitchFamily="1" charset="0"/>
            </a:endParaRPr>
          </a:p>
        </p:txBody>
      </p: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F24063E7-7F2A-3A59-A0ED-360863BB2F52}"/>
              </a:ext>
            </a:extLst>
          </p:cNvPr>
          <p:cNvGrpSpPr/>
          <p:nvPr/>
        </p:nvGrpSpPr>
        <p:grpSpPr>
          <a:xfrm>
            <a:off x="2560320" y="2019744"/>
            <a:ext cx="7071360" cy="2818512"/>
            <a:chOff x="2560320" y="2019744"/>
            <a:chExt cx="7071360" cy="2818512"/>
          </a:xfrm>
        </p:grpSpPr>
        <p:sp>
          <p:nvSpPr>
            <p:cNvPr id="12" name="Retângulo 11">
              <a:extLst>
                <a:ext uri="{FF2B5EF4-FFF2-40B4-BE49-F238E27FC236}">
                  <a16:creationId xmlns:a16="http://schemas.microsoft.com/office/drawing/2014/main" id="{64BFAE86-6011-4D80-A5DB-EBA9EE777932}"/>
                </a:ext>
              </a:extLst>
            </p:cNvPr>
            <p:cNvSpPr/>
            <p:nvPr/>
          </p:nvSpPr>
          <p:spPr>
            <a:xfrm>
              <a:off x="2560320" y="2019744"/>
              <a:ext cx="7071360" cy="2818512"/>
            </a:xfrm>
            <a:prstGeom prst="rect">
              <a:avLst/>
            </a:prstGeom>
            <a:solidFill>
              <a:schemeClr val="tx1">
                <a:alpha val="8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 dirty="0"/>
            </a:p>
          </p:txBody>
        </p:sp>
        <p:pic>
          <p:nvPicPr>
            <p:cNvPr id="15" name="Picture 2">
              <a:extLst>
                <a:ext uri="{FF2B5EF4-FFF2-40B4-BE49-F238E27FC236}">
                  <a16:creationId xmlns:a16="http://schemas.microsoft.com/office/drawing/2014/main" id="{9D33D0D6-E76C-DD22-2DC7-9B5BB7E7B3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64596" y="2326479"/>
              <a:ext cx="291610" cy="2916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CaixaDeTexto 18">
              <a:extLst>
                <a:ext uri="{FF2B5EF4-FFF2-40B4-BE49-F238E27FC236}">
                  <a16:creationId xmlns:a16="http://schemas.microsoft.com/office/drawing/2014/main" id="{B50FFF5B-605D-9A9A-61F5-2A96DF2EB228}"/>
                </a:ext>
              </a:extLst>
            </p:cNvPr>
            <p:cNvSpPr txBox="1"/>
            <p:nvPr/>
          </p:nvSpPr>
          <p:spPr>
            <a:xfrm>
              <a:off x="6497278" y="2369344"/>
              <a:ext cx="9748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sz="1200" dirty="0" err="1">
                  <a:solidFill>
                    <a:schemeClr val="bg1"/>
                  </a:solidFill>
                </a:rPr>
                <a:t>OperaGX</a:t>
              </a:r>
              <a:endParaRPr lang="pt-PT" sz="1200" dirty="0">
                <a:solidFill>
                  <a:schemeClr val="bg1"/>
                </a:solidFill>
              </a:endParaRPr>
            </a:p>
          </p:txBody>
        </p:sp>
        <p:pic>
          <p:nvPicPr>
            <p:cNvPr id="20" name="Imagem 19">
              <a:extLst>
                <a:ext uri="{FF2B5EF4-FFF2-40B4-BE49-F238E27FC236}">
                  <a16:creationId xmlns:a16="http://schemas.microsoft.com/office/drawing/2014/main" id="{8245F84C-BBB2-0787-297C-832FB5BFA5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b="4838"/>
            <a:stretch/>
          </p:blipFill>
          <p:spPr>
            <a:xfrm>
              <a:off x="2722831" y="2804300"/>
              <a:ext cx="3161811" cy="1692469"/>
            </a:xfrm>
            <a:prstGeom prst="rect">
              <a:avLst/>
            </a:prstGeom>
          </p:spPr>
        </p:pic>
        <p:pic>
          <p:nvPicPr>
            <p:cNvPr id="21" name="Imagem 20">
              <a:extLst>
                <a:ext uri="{FF2B5EF4-FFF2-40B4-BE49-F238E27FC236}">
                  <a16:creationId xmlns:a16="http://schemas.microsoft.com/office/drawing/2014/main" id="{CB2D29F7-F8C0-8C2E-CC65-2113B8E6CE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b="4881"/>
            <a:stretch/>
          </p:blipFill>
          <p:spPr>
            <a:xfrm>
              <a:off x="6251190" y="2790024"/>
              <a:ext cx="3189195" cy="1706353"/>
            </a:xfrm>
            <a:prstGeom prst="rect">
              <a:avLst/>
            </a:prstGeom>
          </p:spPr>
        </p:pic>
        <p:pic>
          <p:nvPicPr>
            <p:cNvPr id="1026" name="Picture 2" descr="Código Visual Studio">
              <a:extLst>
                <a:ext uri="{FF2B5EF4-FFF2-40B4-BE49-F238E27FC236}">
                  <a16:creationId xmlns:a16="http://schemas.microsoft.com/office/drawing/2014/main" id="{7F1CEF55-940C-4E6E-8B77-47005B78C9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07084" y="2359958"/>
              <a:ext cx="317116" cy="3171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CaixaDeTexto 23">
              <a:extLst>
                <a:ext uri="{FF2B5EF4-FFF2-40B4-BE49-F238E27FC236}">
                  <a16:creationId xmlns:a16="http://schemas.microsoft.com/office/drawing/2014/main" id="{DB58C1F9-3F20-B64C-2D5D-15BE41588480}"/>
                </a:ext>
              </a:extLst>
            </p:cNvPr>
            <p:cNvSpPr txBox="1"/>
            <p:nvPr/>
          </p:nvSpPr>
          <p:spPr>
            <a:xfrm>
              <a:off x="3094736" y="2396528"/>
              <a:ext cx="11572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sz="1200" dirty="0">
                  <a:solidFill>
                    <a:schemeClr val="bg1"/>
                  </a:solidFill>
                </a:rPr>
                <a:t>Visual </a:t>
              </a:r>
              <a:r>
                <a:rPr lang="pt-PT" sz="1200" dirty="0" err="1">
                  <a:solidFill>
                    <a:schemeClr val="bg1"/>
                  </a:solidFill>
                </a:rPr>
                <a:t>Studio</a:t>
              </a:r>
              <a:endParaRPr lang="pt-PT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17" name="Moldura 16">
            <a:extLst>
              <a:ext uri="{FF2B5EF4-FFF2-40B4-BE49-F238E27FC236}">
                <a16:creationId xmlns:a16="http://schemas.microsoft.com/office/drawing/2014/main" id="{8D5C2F33-55DA-302B-5393-F73AABC10509}"/>
              </a:ext>
            </a:extLst>
          </p:cNvPr>
          <p:cNvSpPr>
            <a:spLocks noChangeAspect="1"/>
          </p:cNvSpPr>
          <p:nvPr/>
        </p:nvSpPr>
        <p:spPr>
          <a:xfrm>
            <a:off x="2639568" y="2176272"/>
            <a:ext cx="3402764" cy="2529840"/>
          </a:xfrm>
          <a:prstGeom prst="frame">
            <a:avLst>
              <a:gd name="adj1" fmla="val 142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>
              <a:solidFill>
                <a:schemeClr val="tx1"/>
              </a:solidFill>
            </a:endParaRPr>
          </a:p>
        </p:txBody>
      </p:sp>
      <p:sp>
        <p:nvSpPr>
          <p:cNvPr id="18" name="Moldura 17">
            <a:extLst>
              <a:ext uri="{FF2B5EF4-FFF2-40B4-BE49-F238E27FC236}">
                <a16:creationId xmlns:a16="http://schemas.microsoft.com/office/drawing/2014/main" id="{FA9C809C-E1F0-C82F-DBCE-21407D085E0E}"/>
              </a:ext>
            </a:extLst>
          </p:cNvPr>
          <p:cNvSpPr>
            <a:spLocks noChangeAspect="1"/>
          </p:cNvSpPr>
          <p:nvPr/>
        </p:nvSpPr>
        <p:spPr>
          <a:xfrm>
            <a:off x="6106966" y="2182368"/>
            <a:ext cx="3457657" cy="2529840"/>
          </a:xfrm>
          <a:prstGeom prst="frame">
            <a:avLst>
              <a:gd name="adj1" fmla="val 118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>
              <a:solidFill>
                <a:schemeClr val="tx1"/>
              </a:solidFill>
            </a:endParaRPr>
          </a:p>
        </p:txBody>
      </p:sp>
      <p:sp>
        <p:nvSpPr>
          <p:cNvPr id="22" name="Marcador de Posição do Número do Diapositivo 21">
            <a:extLst>
              <a:ext uri="{FF2B5EF4-FFF2-40B4-BE49-F238E27FC236}">
                <a16:creationId xmlns:a16="http://schemas.microsoft.com/office/drawing/2014/main" id="{3A5C1300-DF61-CC1B-5AA8-D1C0BBE123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FFA08-32FA-4D63-92F6-689FCDE45A47}" type="slidenum">
              <a:rPr lang="pt-PT" smtClean="0"/>
              <a:t>15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080262660"/>
      </p:ext>
    </p:extLst>
  </p:cSld>
  <p:clrMapOvr>
    <a:masterClrMapping/>
  </p:clrMapOvr>
  <p:transition advTm="0">
    <p:wipe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7" grpId="1" animBg="1"/>
      <p:bldP spid="1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reate a palette - Coolors - Google Chrome 2022-01-03 14-10-37_Trim">
            <a:hlinkClick r:id="" action="ppaction://media"/>
            <a:extLst>
              <a:ext uri="{FF2B5EF4-FFF2-40B4-BE49-F238E27FC236}">
                <a16:creationId xmlns:a16="http://schemas.microsoft.com/office/drawing/2014/main" id="{C189E8E0-7506-1AA7-BD78-3684AF9B49B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31153" y="-273050"/>
            <a:ext cx="11860847" cy="6858000"/>
          </a:xfrm>
          <a:prstGeom prst="rect">
            <a:avLst/>
          </a:prstGeom>
        </p:spPr>
      </p:pic>
      <p:grpSp>
        <p:nvGrpSpPr>
          <p:cNvPr id="17" name="Agrupar 16">
            <a:extLst>
              <a:ext uri="{FF2B5EF4-FFF2-40B4-BE49-F238E27FC236}">
                <a16:creationId xmlns:a16="http://schemas.microsoft.com/office/drawing/2014/main" id="{37C78A8D-8C92-6E4A-B676-A040118166CC}"/>
              </a:ext>
            </a:extLst>
          </p:cNvPr>
          <p:cNvGrpSpPr/>
          <p:nvPr/>
        </p:nvGrpSpPr>
        <p:grpSpPr>
          <a:xfrm>
            <a:off x="326807" y="1418590"/>
            <a:ext cx="11862817" cy="5166995"/>
            <a:chOff x="-176113" y="-3155315"/>
            <a:chExt cx="11862817" cy="5166995"/>
          </a:xfrm>
        </p:grpSpPr>
        <p:pic>
          <p:nvPicPr>
            <p:cNvPr id="15" name="Imagem 14">
              <a:extLst>
                <a:ext uri="{FF2B5EF4-FFF2-40B4-BE49-F238E27FC236}">
                  <a16:creationId xmlns:a16="http://schemas.microsoft.com/office/drawing/2014/main" id="{0A2E512B-3CA7-BFF2-14CF-311393ABED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24658"/>
            <a:stretch/>
          </p:blipFill>
          <p:spPr>
            <a:xfrm>
              <a:off x="-176113" y="-3155315"/>
              <a:ext cx="11862817" cy="5166995"/>
            </a:xfrm>
            <a:prstGeom prst="rect">
              <a:avLst/>
            </a:prstGeom>
          </p:spPr>
        </p:pic>
        <p:sp>
          <p:nvSpPr>
            <p:cNvPr id="16" name="Retângulo 15">
              <a:extLst>
                <a:ext uri="{FF2B5EF4-FFF2-40B4-BE49-F238E27FC236}">
                  <a16:creationId xmlns:a16="http://schemas.microsoft.com/office/drawing/2014/main" id="{C75D5E74-B050-4607-885A-7EB3C34759AD}"/>
                </a:ext>
              </a:extLst>
            </p:cNvPr>
            <p:cNvSpPr/>
            <p:nvPr/>
          </p:nvSpPr>
          <p:spPr>
            <a:xfrm>
              <a:off x="7371080" y="-2643505"/>
              <a:ext cx="1651000" cy="3413760"/>
            </a:xfrm>
            <a:prstGeom prst="rect">
              <a:avLst/>
            </a:prstGeom>
            <a:solidFill>
              <a:srgbClr val="DF2B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 dirty="0"/>
            </a:p>
          </p:txBody>
        </p:sp>
      </p:grpSp>
      <p:pic>
        <p:nvPicPr>
          <p:cNvPr id="10" name="Imagem 9">
            <a:extLst>
              <a:ext uri="{FF2B5EF4-FFF2-40B4-BE49-F238E27FC236}">
                <a16:creationId xmlns:a16="http://schemas.microsoft.com/office/drawing/2014/main" id="{0ACB416F-C32B-9866-E58B-858A0FE289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100000">
                        <a14:foregroundMark x1="1146" y1="3519" x2="1510" y2="98704"/>
                        <a14:foregroundMark x1="1146" y1="98704" x2="95885" y2="97500"/>
                        <a14:foregroundMark x1="1146" y1="97315" x2="37188" y2="99907"/>
                        <a14:foregroundMark x1="1302" y1="4722" x2="98802" y2="5185"/>
                        <a14:foregroundMark x1="40729" y1="96667" x2="68958" y2="95833"/>
                        <a14:foregroundMark x1="23073" y1="21204" x2="1823" y2="20556"/>
                        <a14:foregroundMark x1="3854" y1="10556" x2="98958" y2="12037"/>
                        <a14:backgroundMark x1="30260" y1="23611" x2="28594" y2="94630"/>
                        <a14:backgroundMark x1="23385" y1="48426" x2="37760" y2="93056"/>
                        <a14:backgroundMark x1="21719" y1="94537" x2="41458" y2="94722"/>
                        <a14:backgroundMark x1="21406" y1="22593" x2="80417" y2="22407"/>
                        <a14:backgroundMark x1="41250" y1="92778" x2="61094" y2="93796"/>
                        <a14:backgroundMark x1="40729" y1="94352" x2="61250" y2="94630"/>
                        <a14:backgroundMark x1="40521" y1="95278" x2="61563" y2="95278"/>
                        <a14:backgroundMark x1="60781" y1="95278" x2="82604" y2="95185"/>
                        <a14:backgroundMark x1="28594" y1="24167" x2="82396" y2="69167"/>
                        <a14:backgroundMark x1="35573" y1="90278" x2="74583" y2="5898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6656" y="635"/>
            <a:ext cx="12192000" cy="6858000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1ABD1060-F8CD-4287-170E-C4CED9B9E22D}"/>
              </a:ext>
            </a:extLst>
          </p:cNvPr>
          <p:cNvSpPr/>
          <p:nvPr/>
        </p:nvSpPr>
        <p:spPr>
          <a:xfrm>
            <a:off x="11218545" y="6573520"/>
            <a:ext cx="936319" cy="270510"/>
          </a:xfrm>
          <a:prstGeom prst="rect">
            <a:avLst/>
          </a:prstGeom>
          <a:gradFill flip="none" rotWithShape="1">
            <a:gsLst>
              <a:gs pos="0">
                <a:srgbClr val="2E191A"/>
              </a:gs>
              <a:gs pos="100000">
                <a:srgbClr val="271D1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8" name="Marcador de Posição do Número do Diapositivo 7">
            <a:extLst>
              <a:ext uri="{FF2B5EF4-FFF2-40B4-BE49-F238E27FC236}">
                <a16:creationId xmlns:a16="http://schemas.microsoft.com/office/drawing/2014/main" id="{270D249A-6D07-EABB-753A-CF91066EC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FFA08-32FA-4D63-92F6-689FCDE45A47}" type="slidenum">
              <a:rPr lang="pt-PT" smtClean="0">
                <a:solidFill>
                  <a:schemeClr val="bg1"/>
                </a:solidFill>
              </a:rPr>
              <a:t>16</a:t>
            </a:fld>
            <a:endParaRPr lang="pt-PT" dirty="0">
              <a:solidFill>
                <a:schemeClr val="bg1"/>
              </a:solidFill>
            </a:endParaRP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4E3A9702-4DEF-E2AF-00DB-2F9E3EF03DCB}"/>
              </a:ext>
            </a:extLst>
          </p:cNvPr>
          <p:cNvSpPr/>
          <p:nvPr/>
        </p:nvSpPr>
        <p:spPr>
          <a:xfrm>
            <a:off x="7894320" y="2011680"/>
            <a:ext cx="1630680" cy="3413760"/>
          </a:xfrm>
          <a:prstGeom prst="rect">
            <a:avLst/>
          </a:prstGeom>
          <a:solidFill>
            <a:srgbClr val="DF2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277119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785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15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 mute="1">
                <p:cTn id="16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707A29D7-F582-59AD-DE3F-7E1ED4EB6B5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201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PT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0" name="Retângulo: Cantos Arredondados 69">
            <a:extLst>
              <a:ext uri="{FF2B5EF4-FFF2-40B4-BE49-F238E27FC236}">
                <a16:creationId xmlns:a16="http://schemas.microsoft.com/office/drawing/2014/main" id="{4A1917DF-D543-A285-1126-5900D22CB7D5}"/>
              </a:ext>
            </a:extLst>
          </p:cNvPr>
          <p:cNvSpPr>
            <a:spLocks noChangeAspect="1"/>
          </p:cNvSpPr>
          <p:nvPr/>
        </p:nvSpPr>
        <p:spPr>
          <a:xfrm>
            <a:off x="2821569" y="154569"/>
            <a:ext cx="6548862" cy="6548862"/>
          </a:xfrm>
          <a:prstGeom prst="roundRect">
            <a:avLst>
              <a:gd name="adj" fmla="val 21768"/>
            </a:avLst>
          </a:prstGeom>
          <a:solidFill>
            <a:srgbClr val="251F4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Forma livre: Forma 28">
            <a:extLst>
              <a:ext uri="{FF2B5EF4-FFF2-40B4-BE49-F238E27FC236}">
                <a16:creationId xmlns:a16="http://schemas.microsoft.com/office/drawing/2014/main" id="{31B6E146-43F3-77F1-3DE9-F2BDACC72428}"/>
              </a:ext>
            </a:extLst>
          </p:cNvPr>
          <p:cNvSpPr/>
          <p:nvPr/>
        </p:nvSpPr>
        <p:spPr>
          <a:xfrm flipH="1">
            <a:off x="1420474" y="1337703"/>
            <a:ext cx="9138208" cy="4552662"/>
          </a:xfrm>
          <a:custGeom>
            <a:avLst/>
            <a:gdLst>
              <a:gd name="connsiteX0" fmla="*/ 0 w 4221480"/>
              <a:gd name="connsiteY0" fmla="*/ 0 h 1518870"/>
              <a:gd name="connsiteX1" fmla="*/ 2148840 w 4221480"/>
              <a:gd name="connsiteY1" fmla="*/ 1295400 h 1518870"/>
              <a:gd name="connsiteX2" fmla="*/ 4221480 w 4221480"/>
              <a:gd name="connsiteY2" fmla="*/ 1508760 h 1518870"/>
              <a:gd name="connsiteX0" fmla="*/ 0 w 4221480"/>
              <a:gd name="connsiteY0" fmla="*/ 0 h 1509404"/>
              <a:gd name="connsiteX1" fmla="*/ 1859280 w 4221480"/>
              <a:gd name="connsiteY1" fmla="*/ 868680 h 1509404"/>
              <a:gd name="connsiteX2" fmla="*/ 4221480 w 4221480"/>
              <a:gd name="connsiteY2" fmla="*/ 1508760 h 1509404"/>
              <a:gd name="connsiteX0" fmla="*/ 0 w 4389120"/>
              <a:gd name="connsiteY0" fmla="*/ 0 h 1204604"/>
              <a:gd name="connsiteX1" fmla="*/ 2026920 w 4389120"/>
              <a:gd name="connsiteY1" fmla="*/ 563880 h 1204604"/>
              <a:gd name="connsiteX2" fmla="*/ 4389120 w 4389120"/>
              <a:gd name="connsiteY2" fmla="*/ 1203960 h 1204604"/>
              <a:gd name="connsiteX0" fmla="*/ 0 w 4389120"/>
              <a:gd name="connsiteY0" fmla="*/ 0 h 1204604"/>
              <a:gd name="connsiteX1" fmla="*/ 2026920 w 4389120"/>
              <a:gd name="connsiteY1" fmla="*/ 563880 h 1204604"/>
              <a:gd name="connsiteX2" fmla="*/ 4389120 w 4389120"/>
              <a:gd name="connsiteY2" fmla="*/ 1203960 h 1204604"/>
              <a:gd name="connsiteX0" fmla="*/ 0 w 4617720"/>
              <a:gd name="connsiteY0" fmla="*/ 0 h 1859532"/>
              <a:gd name="connsiteX1" fmla="*/ 2026920 w 4617720"/>
              <a:gd name="connsiteY1" fmla="*/ 563880 h 1859532"/>
              <a:gd name="connsiteX2" fmla="*/ 4617720 w 4617720"/>
              <a:gd name="connsiteY2" fmla="*/ 1859280 h 1859532"/>
              <a:gd name="connsiteX0" fmla="*/ 0 w 4617720"/>
              <a:gd name="connsiteY0" fmla="*/ 0 h 1859794"/>
              <a:gd name="connsiteX1" fmla="*/ 2560320 w 4617720"/>
              <a:gd name="connsiteY1" fmla="*/ 1112520 h 1859794"/>
              <a:gd name="connsiteX2" fmla="*/ 4617720 w 4617720"/>
              <a:gd name="connsiteY2" fmla="*/ 1859280 h 1859794"/>
              <a:gd name="connsiteX0" fmla="*/ 0 w 4617720"/>
              <a:gd name="connsiteY0" fmla="*/ 0 h 1862155"/>
              <a:gd name="connsiteX1" fmla="*/ 2560320 w 4617720"/>
              <a:gd name="connsiteY1" fmla="*/ 1112520 h 1862155"/>
              <a:gd name="connsiteX2" fmla="*/ 4617720 w 4617720"/>
              <a:gd name="connsiteY2" fmla="*/ 1859280 h 1862155"/>
              <a:gd name="connsiteX0" fmla="*/ 0 w 4617720"/>
              <a:gd name="connsiteY0" fmla="*/ 0 h 1862155"/>
              <a:gd name="connsiteX1" fmla="*/ 2560320 w 4617720"/>
              <a:gd name="connsiteY1" fmla="*/ 1112520 h 1862155"/>
              <a:gd name="connsiteX2" fmla="*/ 4617720 w 4617720"/>
              <a:gd name="connsiteY2" fmla="*/ 1859280 h 1862155"/>
              <a:gd name="connsiteX0" fmla="*/ 0 w 4556760"/>
              <a:gd name="connsiteY0" fmla="*/ 0 h 1801195"/>
              <a:gd name="connsiteX1" fmla="*/ 2499360 w 4556760"/>
              <a:gd name="connsiteY1" fmla="*/ 1051560 h 1801195"/>
              <a:gd name="connsiteX2" fmla="*/ 4556760 w 4556760"/>
              <a:gd name="connsiteY2" fmla="*/ 1798320 h 1801195"/>
              <a:gd name="connsiteX0" fmla="*/ 0 w 4556760"/>
              <a:gd name="connsiteY0" fmla="*/ 15235 h 1816430"/>
              <a:gd name="connsiteX1" fmla="*/ 2499360 w 4556760"/>
              <a:gd name="connsiteY1" fmla="*/ 1066795 h 1816430"/>
              <a:gd name="connsiteX2" fmla="*/ 4556760 w 4556760"/>
              <a:gd name="connsiteY2" fmla="*/ 1813555 h 1816430"/>
              <a:gd name="connsiteX0" fmla="*/ 0 w 4602480"/>
              <a:gd name="connsiteY0" fmla="*/ 29116 h 1754111"/>
              <a:gd name="connsiteX1" fmla="*/ 2545080 w 4602480"/>
              <a:gd name="connsiteY1" fmla="*/ 1004476 h 1754111"/>
              <a:gd name="connsiteX2" fmla="*/ 4602480 w 4602480"/>
              <a:gd name="connsiteY2" fmla="*/ 1751236 h 1754111"/>
              <a:gd name="connsiteX0" fmla="*/ 0 w 4602480"/>
              <a:gd name="connsiteY0" fmla="*/ 89982 h 1813086"/>
              <a:gd name="connsiteX1" fmla="*/ 2301240 w 4602480"/>
              <a:gd name="connsiteY1" fmla="*/ 867222 h 1813086"/>
              <a:gd name="connsiteX2" fmla="*/ 4602480 w 4602480"/>
              <a:gd name="connsiteY2" fmla="*/ 1812102 h 1813086"/>
              <a:gd name="connsiteX0" fmla="*/ 0 w 4602480"/>
              <a:gd name="connsiteY0" fmla="*/ 50447 h 1773551"/>
              <a:gd name="connsiteX1" fmla="*/ 2301240 w 4602480"/>
              <a:gd name="connsiteY1" fmla="*/ 827687 h 1773551"/>
              <a:gd name="connsiteX2" fmla="*/ 4602480 w 4602480"/>
              <a:gd name="connsiteY2" fmla="*/ 1772567 h 1773551"/>
              <a:gd name="connsiteX0" fmla="*/ 0 w 4602480"/>
              <a:gd name="connsiteY0" fmla="*/ 32192 h 1755296"/>
              <a:gd name="connsiteX1" fmla="*/ 2301240 w 4602480"/>
              <a:gd name="connsiteY1" fmla="*/ 809432 h 1755296"/>
              <a:gd name="connsiteX2" fmla="*/ 4602480 w 4602480"/>
              <a:gd name="connsiteY2" fmla="*/ 1754312 h 1755296"/>
              <a:gd name="connsiteX0" fmla="*/ 0 w 4602480"/>
              <a:gd name="connsiteY0" fmla="*/ 36174 h 1759228"/>
              <a:gd name="connsiteX1" fmla="*/ 2362200 w 4602480"/>
              <a:gd name="connsiteY1" fmla="*/ 798174 h 1759228"/>
              <a:gd name="connsiteX2" fmla="*/ 4602480 w 4602480"/>
              <a:gd name="connsiteY2" fmla="*/ 1758294 h 1759228"/>
              <a:gd name="connsiteX0" fmla="*/ 0 w 4602480"/>
              <a:gd name="connsiteY0" fmla="*/ 36174 h 1762825"/>
              <a:gd name="connsiteX1" fmla="*/ 2362200 w 4602480"/>
              <a:gd name="connsiteY1" fmla="*/ 798174 h 1762825"/>
              <a:gd name="connsiteX2" fmla="*/ 4602480 w 4602480"/>
              <a:gd name="connsiteY2" fmla="*/ 1758294 h 1762825"/>
              <a:gd name="connsiteX0" fmla="*/ 0 w 4602480"/>
              <a:gd name="connsiteY0" fmla="*/ 13770 h 1749139"/>
              <a:gd name="connsiteX1" fmla="*/ 2499360 w 4602480"/>
              <a:gd name="connsiteY1" fmla="*/ 882450 h 1749139"/>
              <a:gd name="connsiteX2" fmla="*/ 4602480 w 4602480"/>
              <a:gd name="connsiteY2" fmla="*/ 1735890 h 1749139"/>
              <a:gd name="connsiteX0" fmla="*/ 0 w 4602480"/>
              <a:gd name="connsiteY0" fmla="*/ 26232 h 1761601"/>
              <a:gd name="connsiteX1" fmla="*/ 2499360 w 4602480"/>
              <a:gd name="connsiteY1" fmla="*/ 894912 h 1761601"/>
              <a:gd name="connsiteX2" fmla="*/ 4602480 w 4602480"/>
              <a:gd name="connsiteY2" fmla="*/ 1748352 h 1761601"/>
              <a:gd name="connsiteX0" fmla="*/ 0 w 4602480"/>
              <a:gd name="connsiteY0" fmla="*/ 26232 h 1755788"/>
              <a:gd name="connsiteX1" fmla="*/ 2499360 w 4602480"/>
              <a:gd name="connsiteY1" fmla="*/ 894912 h 1755788"/>
              <a:gd name="connsiteX2" fmla="*/ 4602480 w 4602480"/>
              <a:gd name="connsiteY2" fmla="*/ 1748352 h 1755788"/>
              <a:gd name="connsiteX0" fmla="*/ 0 w 4861560"/>
              <a:gd name="connsiteY0" fmla="*/ 26232 h 1728117"/>
              <a:gd name="connsiteX1" fmla="*/ 2499360 w 4861560"/>
              <a:gd name="connsiteY1" fmla="*/ 894912 h 1728117"/>
              <a:gd name="connsiteX2" fmla="*/ 4861560 w 4861560"/>
              <a:gd name="connsiteY2" fmla="*/ 1717872 h 1728117"/>
              <a:gd name="connsiteX0" fmla="*/ 0 w 4794504"/>
              <a:gd name="connsiteY0" fmla="*/ 20097 h 1752462"/>
              <a:gd name="connsiteX1" fmla="*/ 2432304 w 4794504"/>
              <a:gd name="connsiteY1" fmla="*/ 919257 h 1752462"/>
              <a:gd name="connsiteX2" fmla="*/ 4794504 w 4794504"/>
              <a:gd name="connsiteY2" fmla="*/ 1742217 h 1752462"/>
              <a:gd name="connsiteX0" fmla="*/ 0 w 4733544"/>
              <a:gd name="connsiteY0" fmla="*/ 20097 h 1757925"/>
              <a:gd name="connsiteX1" fmla="*/ 2432304 w 4733544"/>
              <a:gd name="connsiteY1" fmla="*/ 919257 h 1757925"/>
              <a:gd name="connsiteX2" fmla="*/ 4733544 w 4733544"/>
              <a:gd name="connsiteY2" fmla="*/ 1748313 h 1757925"/>
              <a:gd name="connsiteX0" fmla="*/ 0 w 4770120"/>
              <a:gd name="connsiteY0" fmla="*/ 20097 h 1791433"/>
              <a:gd name="connsiteX1" fmla="*/ 2432304 w 4770120"/>
              <a:gd name="connsiteY1" fmla="*/ 919257 h 1791433"/>
              <a:gd name="connsiteX2" fmla="*/ 4770120 w 4770120"/>
              <a:gd name="connsiteY2" fmla="*/ 1784889 h 1791433"/>
              <a:gd name="connsiteX0" fmla="*/ 0 w 4770120"/>
              <a:gd name="connsiteY0" fmla="*/ 27577 h 1796889"/>
              <a:gd name="connsiteX1" fmla="*/ 2395728 w 4770120"/>
              <a:gd name="connsiteY1" fmla="*/ 890161 h 1796889"/>
              <a:gd name="connsiteX2" fmla="*/ 4770120 w 4770120"/>
              <a:gd name="connsiteY2" fmla="*/ 1792369 h 1796889"/>
              <a:gd name="connsiteX0" fmla="*/ 0 w 4770120"/>
              <a:gd name="connsiteY0" fmla="*/ 21936 h 1791248"/>
              <a:gd name="connsiteX1" fmla="*/ 2395728 w 4770120"/>
              <a:gd name="connsiteY1" fmla="*/ 884520 h 1791248"/>
              <a:gd name="connsiteX2" fmla="*/ 4770120 w 4770120"/>
              <a:gd name="connsiteY2" fmla="*/ 1786728 h 1791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70120" h="1791248">
                <a:moveTo>
                  <a:pt x="0" y="21936"/>
                </a:moveTo>
                <a:cubicBezTo>
                  <a:pt x="753110" y="10506"/>
                  <a:pt x="1259332" y="-189900"/>
                  <a:pt x="2395728" y="884520"/>
                </a:cubicBezTo>
                <a:cubicBezTo>
                  <a:pt x="3205988" y="1806540"/>
                  <a:pt x="4085590" y="1805778"/>
                  <a:pt x="4770120" y="1786728"/>
                </a:cubicBezTo>
              </a:path>
            </a:pathLst>
          </a:custGeom>
          <a:noFill/>
          <a:ln w="180975">
            <a:gradFill flip="none" rotWithShape="1">
              <a:gsLst>
                <a:gs pos="52000">
                  <a:srgbClr val="008DA3"/>
                </a:gs>
                <a:gs pos="58000">
                  <a:srgbClr val="379634"/>
                </a:gs>
              </a:gsLst>
              <a:lin ang="0" scaled="1"/>
              <a:tileRect/>
            </a:gradFill>
            <a:headEnd type="arrow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tângulo: Cantos Arredondados 29">
            <a:extLst>
              <a:ext uri="{FF2B5EF4-FFF2-40B4-BE49-F238E27FC236}">
                <a16:creationId xmlns:a16="http://schemas.microsoft.com/office/drawing/2014/main" id="{DB6FAE82-C57F-E1E8-A417-82681B1F3EAD}"/>
              </a:ext>
            </a:extLst>
          </p:cNvPr>
          <p:cNvSpPr>
            <a:spLocks noChangeAspect="1"/>
          </p:cNvSpPr>
          <p:nvPr/>
        </p:nvSpPr>
        <p:spPr>
          <a:xfrm>
            <a:off x="4122590" y="1664240"/>
            <a:ext cx="3733976" cy="3899589"/>
          </a:xfrm>
          <a:prstGeom prst="roundRect">
            <a:avLst>
              <a:gd name="adj" fmla="val 50000"/>
            </a:avLst>
          </a:prstGeom>
          <a:solidFill>
            <a:srgbClr val="F5FBEF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37B6861B-95D8-10F3-0506-71C459CCD893}"/>
              </a:ext>
            </a:extLst>
          </p:cNvPr>
          <p:cNvGrpSpPr/>
          <p:nvPr/>
        </p:nvGrpSpPr>
        <p:grpSpPr>
          <a:xfrm>
            <a:off x="1412563" y="1297979"/>
            <a:ext cx="8943506" cy="4623782"/>
            <a:chOff x="1412563" y="1297979"/>
            <a:chExt cx="8943506" cy="4623782"/>
          </a:xfrm>
        </p:grpSpPr>
        <p:sp>
          <p:nvSpPr>
            <p:cNvPr id="33" name="Retângulo: Cantos Arredondados 32">
              <a:extLst>
                <a:ext uri="{FF2B5EF4-FFF2-40B4-BE49-F238E27FC236}">
                  <a16:creationId xmlns:a16="http://schemas.microsoft.com/office/drawing/2014/main" id="{B0A574A6-D91C-EFA4-23B7-D8DE96459E02}"/>
                </a:ext>
              </a:extLst>
            </p:cNvPr>
            <p:cNvSpPr/>
            <p:nvPr/>
          </p:nvSpPr>
          <p:spPr>
            <a:xfrm rot="8397692">
              <a:off x="4380334" y="2591385"/>
              <a:ext cx="733298" cy="152396"/>
            </a:xfrm>
            <a:prstGeom prst="roundRect">
              <a:avLst>
                <a:gd name="adj" fmla="val 50000"/>
              </a:avLst>
            </a:prstGeom>
            <a:solidFill>
              <a:srgbClr val="DE2B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Retângulo: Cantos Arredondados 34">
              <a:extLst>
                <a:ext uri="{FF2B5EF4-FFF2-40B4-BE49-F238E27FC236}">
                  <a16:creationId xmlns:a16="http://schemas.microsoft.com/office/drawing/2014/main" id="{DF1A08C7-C6CA-5F59-CB87-1D7C503BC402}"/>
                </a:ext>
              </a:extLst>
            </p:cNvPr>
            <p:cNvSpPr>
              <a:spLocks noChangeAspect="1"/>
            </p:cNvSpPr>
            <p:nvPr/>
          </p:nvSpPr>
          <p:spPr>
            <a:xfrm rot="7684025">
              <a:off x="4283970" y="2778809"/>
              <a:ext cx="2416340" cy="148688"/>
            </a:xfrm>
            <a:prstGeom prst="roundRect">
              <a:avLst>
                <a:gd name="adj" fmla="val 50000"/>
              </a:avLst>
            </a:prstGeom>
            <a:solidFill>
              <a:srgbClr val="DE2B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Retângulo: Cantos Arredondados 37">
              <a:extLst>
                <a:ext uri="{FF2B5EF4-FFF2-40B4-BE49-F238E27FC236}">
                  <a16:creationId xmlns:a16="http://schemas.microsoft.com/office/drawing/2014/main" id="{A4E1C0D9-B237-94F5-F58D-DF8E53A77691}"/>
                </a:ext>
              </a:extLst>
            </p:cNvPr>
            <p:cNvSpPr/>
            <p:nvPr/>
          </p:nvSpPr>
          <p:spPr>
            <a:xfrm rot="8397692">
              <a:off x="6690612" y="3625126"/>
              <a:ext cx="804221" cy="152396"/>
            </a:xfrm>
            <a:prstGeom prst="roundRect">
              <a:avLst>
                <a:gd name="adj" fmla="val 50000"/>
              </a:avLst>
            </a:prstGeom>
            <a:solidFill>
              <a:srgbClr val="DE2B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Retângulo: Cantos Arredondados 38">
              <a:extLst>
                <a:ext uri="{FF2B5EF4-FFF2-40B4-BE49-F238E27FC236}">
                  <a16:creationId xmlns:a16="http://schemas.microsoft.com/office/drawing/2014/main" id="{6A9907B3-0EE4-AA61-D687-81F4D893B151}"/>
                </a:ext>
              </a:extLst>
            </p:cNvPr>
            <p:cNvSpPr/>
            <p:nvPr/>
          </p:nvSpPr>
          <p:spPr>
            <a:xfrm rot="1436671">
              <a:off x="6577106" y="3808778"/>
              <a:ext cx="337401" cy="152396"/>
            </a:xfrm>
            <a:prstGeom prst="roundRect">
              <a:avLst>
                <a:gd name="adj" fmla="val 50000"/>
              </a:avLst>
            </a:prstGeom>
            <a:solidFill>
              <a:srgbClr val="DE2B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4" name="Agrupar 3">
              <a:extLst>
                <a:ext uri="{FF2B5EF4-FFF2-40B4-BE49-F238E27FC236}">
                  <a16:creationId xmlns:a16="http://schemas.microsoft.com/office/drawing/2014/main" id="{8DA36E5C-98F7-0590-A278-09A1664C9998}"/>
                </a:ext>
              </a:extLst>
            </p:cNvPr>
            <p:cNvGrpSpPr/>
            <p:nvPr/>
          </p:nvGrpSpPr>
          <p:grpSpPr>
            <a:xfrm>
              <a:off x="1412563" y="1297979"/>
              <a:ext cx="8943506" cy="4623782"/>
              <a:chOff x="1412563" y="1297979"/>
              <a:chExt cx="8943506" cy="4623782"/>
            </a:xfrm>
          </p:grpSpPr>
          <p:sp>
            <p:nvSpPr>
              <p:cNvPr id="31" name="Forma livre: Forma 30">
                <a:extLst>
                  <a:ext uri="{FF2B5EF4-FFF2-40B4-BE49-F238E27FC236}">
                    <a16:creationId xmlns:a16="http://schemas.microsoft.com/office/drawing/2014/main" id="{6C2F0A77-889E-4961-75BE-0AD9160265CA}"/>
                  </a:ext>
                </a:extLst>
              </p:cNvPr>
              <p:cNvSpPr/>
              <p:nvPr/>
            </p:nvSpPr>
            <p:spPr>
              <a:xfrm>
                <a:off x="1412563" y="1297979"/>
                <a:ext cx="1994273" cy="1069526"/>
              </a:xfrm>
              <a:custGeom>
                <a:avLst/>
                <a:gdLst>
                  <a:gd name="connsiteX0" fmla="*/ 0 w 4221480"/>
                  <a:gd name="connsiteY0" fmla="*/ 0 h 1518870"/>
                  <a:gd name="connsiteX1" fmla="*/ 2148840 w 4221480"/>
                  <a:gd name="connsiteY1" fmla="*/ 1295400 h 1518870"/>
                  <a:gd name="connsiteX2" fmla="*/ 4221480 w 4221480"/>
                  <a:gd name="connsiteY2" fmla="*/ 1508760 h 1518870"/>
                  <a:gd name="connsiteX0" fmla="*/ 0 w 4221480"/>
                  <a:gd name="connsiteY0" fmla="*/ 0 h 1509404"/>
                  <a:gd name="connsiteX1" fmla="*/ 1859280 w 4221480"/>
                  <a:gd name="connsiteY1" fmla="*/ 868680 h 1509404"/>
                  <a:gd name="connsiteX2" fmla="*/ 4221480 w 4221480"/>
                  <a:gd name="connsiteY2" fmla="*/ 1508760 h 1509404"/>
                  <a:gd name="connsiteX0" fmla="*/ 0 w 4389120"/>
                  <a:gd name="connsiteY0" fmla="*/ 0 h 1204604"/>
                  <a:gd name="connsiteX1" fmla="*/ 2026920 w 4389120"/>
                  <a:gd name="connsiteY1" fmla="*/ 563880 h 1204604"/>
                  <a:gd name="connsiteX2" fmla="*/ 4389120 w 4389120"/>
                  <a:gd name="connsiteY2" fmla="*/ 1203960 h 1204604"/>
                  <a:gd name="connsiteX0" fmla="*/ 0 w 4389120"/>
                  <a:gd name="connsiteY0" fmla="*/ 0 h 1204604"/>
                  <a:gd name="connsiteX1" fmla="*/ 2026920 w 4389120"/>
                  <a:gd name="connsiteY1" fmla="*/ 563880 h 1204604"/>
                  <a:gd name="connsiteX2" fmla="*/ 4389120 w 4389120"/>
                  <a:gd name="connsiteY2" fmla="*/ 1203960 h 1204604"/>
                  <a:gd name="connsiteX0" fmla="*/ 0 w 4617720"/>
                  <a:gd name="connsiteY0" fmla="*/ 0 h 1859532"/>
                  <a:gd name="connsiteX1" fmla="*/ 2026920 w 4617720"/>
                  <a:gd name="connsiteY1" fmla="*/ 563880 h 1859532"/>
                  <a:gd name="connsiteX2" fmla="*/ 4617720 w 4617720"/>
                  <a:gd name="connsiteY2" fmla="*/ 1859280 h 1859532"/>
                  <a:gd name="connsiteX0" fmla="*/ 0 w 4617720"/>
                  <a:gd name="connsiteY0" fmla="*/ 0 h 1859794"/>
                  <a:gd name="connsiteX1" fmla="*/ 2560320 w 4617720"/>
                  <a:gd name="connsiteY1" fmla="*/ 1112520 h 1859794"/>
                  <a:gd name="connsiteX2" fmla="*/ 4617720 w 4617720"/>
                  <a:gd name="connsiteY2" fmla="*/ 1859280 h 1859794"/>
                  <a:gd name="connsiteX0" fmla="*/ 0 w 4617720"/>
                  <a:gd name="connsiteY0" fmla="*/ 0 h 1862155"/>
                  <a:gd name="connsiteX1" fmla="*/ 2560320 w 4617720"/>
                  <a:gd name="connsiteY1" fmla="*/ 1112520 h 1862155"/>
                  <a:gd name="connsiteX2" fmla="*/ 4617720 w 4617720"/>
                  <a:gd name="connsiteY2" fmla="*/ 1859280 h 1862155"/>
                  <a:gd name="connsiteX0" fmla="*/ 0 w 4617720"/>
                  <a:gd name="connsiteY0" fmla="*/ 0 h 1862155"/>
                  <a:gd name="connsiteX1" fmla="*/ 2560320 w 4617720"/>
                  <a:gd name="connsiteY1" fmla="*/ 1112520 h 1862155"/>
                  <a:gd name="connsiteX2" fmla="*/ 4617720 w 4617720"/>
                  <a:gd name="connsiteY2" fmla="*/ 1859280 h 1862155"/>
                  <a:gd name="connsiteX0" fmla="*/ 0 w 4556760"/>
                  <a:gd name="connsiteY0" fmla="*/ 0 h 1801195"/>
                  <a:gd name="connsiteX1" fmla="*/ 2499360 w 4556760"/>
                  <a:gd name="connsiteY1" fmla="*/ 1051560 h 1801195"/>
                  <a:gd name="connsiteX2" fmla="*/ 4556760 w 4556760"/>
                  <a:gd name="connsiteY2" fmla="*/ 1798320 h 1801195"/>
                  <a:gd name="connsiteX0" fmla="*/ 0 w 4556760"/>
                  <a:gd name="connsiteY0" fmla="*/ 15235 h 1816430"/>
                  <a:gd name="connsiteX1" fmla="*/ 2499360 w 4556760"/>
                  <a:gd name="connsiteY1" fmla="*/ 1066795 h 1816430"/>
                  <a:gd name="connsiteX2" fmla="*/ 4556760 w 4556760"/>
                  <a:gd name="connsiteY2" fmla="*/ 1813555 h 1816430"/>
                  <a:gd name="connsiteX0" fmla="*/ 0 w 4602480"/>
                  <a:gd name="connsiteY0" fmla="*/ 29116 h 1754111"/>
                  <a:gd name="connsiteX1" fmla="*/ 2545080 w 4602480"/>
                  <a:gd name="connsiteY1" fmla="*/ 1004476 h 1754111"/>
                  <a:gd name="connsiteX2" fmla="*/ 4602480 w 4602480"/>
                  <a:gd name="connsiteY2" fmla="*/ 1751236 h 1754111"/>
                  <a:gd name="connsiteX0" fmla="*/ 0 w 4602480"/>
                  <a:gd name="connsiteY0" fmla="*/ 89982 h 1813086"/>
                  <a:gd name="connsiteX1" fmla="*/ 2301240 w 4602480"/>
                  <a:gd name="connsiteY1" fmla="*/ 867222 h 1813086"/>
                  <a:gd name="connsiteX2" fmla="*/ 4602480 w 4602480"/>
                  <a:gd name="connsiteY2" fmla="*/ 1812102 h 1813086"/>
                  <a:gd name="connsiteX0" fmla="*/ 0 w 4602480"/>
                  <a:gd name="connsiteY0" fmla="*/ 50447 h 1773551"/>
                  <a:gd name="connsiteX1" fmla="*/ 2301240 w 4602480"/>
                  <a:gd name="connsiteY1" fmla="*/ 827687 h 1773551"/>
                  <a:gd name="connsiteX2" fmla="*/ 4602480 w 4602480"/>
                  <a:gd name="connsiteY2" fmla="*/ 1772567 h 1773551"/>
                  <a:gd name="connsiteX0" fmla="*/ 0 w 4602480"/>
                  <a:gd name="connsiteY0" fmla="*/ 32192 h 1755296"/>
                  <a:gd name="connsiteX1" fmla="*/ 2301240 w 4602480"/>
                  <a:gd name="connsiteY1" fmla="*/ 809432 h 1755296"/>
                  <a:gd name="connsiteX2" fmla="*/ 4602480 w 4602480"/>
                  <a:gd name="connsiteY2" fmla="*/ 1754312 h 1755296"/>
                  <a:gd name="connsiteX0" fmla="*/ 0 w 4602480"/>
                  <a:gd name="connsiteY0" fmla="*/ 36174 h 1759228"/>
                  <a:gd name="connsiteX1" fmla="*/ 2362200 w 4602480"/>
                  <a:gd name="connsiteY1" fmla="*/ 798174 h 1759228"/>
                  <a:gd name="connsiteX2" fmla="*/ 4602480 w 4602480"/>
                  <a:gd name="connsiteY2" fmla="*/ 1758294 h 1759228"/>
                  <a:gd name="connsiteX0" fmla="*/ 0 w 4602480"/>
                  <a:gd name="connsiteY0" fmla="*/ 36174 h 1762825"/>
                  <a:gd name="connsiteX1" fmla="*/ 2362200 w 4602480"/>
                  <a:gd name="connsiteY1" fmla="*/ 798174 h 1762825"/>
                  <a:gd name="connsiteX2" fmla="*/ 4602480 w 4602480"/>
                  <a:gd name="connsiteY2" fmla="*/ 1758294 h 1762825"/>
                  <a:gd name="connsiteX0" fmla="*/ 0 w 4602480"/>
                  <a:gd name="connsiteY0" fmla="*/ 13770 h 1749139"/>
                  <a:gd name="connsiteX1" fmla="*/ 2499360 w 4602480"/>
                  <a:gd name="connsiteY1" fmla="*/ 882450 h 1749139"/>
                  <a:gd name="connsiteX2" fmla="*/ 4602480 w 4602480"/>
                  <a:gd name="connsiteY2" fmla="*/ 1735890 h 1749139"/>
                  <a:gd name="connsiteX0" fmla="*/ 0 w 4602480"/>
                  <a:gd name="connsiteY0" fmla="*/ 26232 h 1761601"/>
                  <a:gd name="connsiteX1" fmla="*/ 2499360 w 4602480"/>
                  <a:gd name="connsiteY1" fmla="*/ 894912 h 1761601"/>
                  <a:gd name="connsiteX2" fmla="*/ 4602480 w 4602480"/>
                  <a:gd name="connsiteY2" fmla="*/ 1748352 h 1761601"/>
                  <a:gd name="connsiteX0" fmla="*/ 0 w 4602480"/>
                  <a:gd name="connsiteY0" fmla="*/ 26232 h 1755788"/>
                  <a:gd name="connsiteX1" fmla="*/ 2499360 w 4602480"/>
                  <a:gd name="connsiteY1" fmla="*/ 894912 h 1755788"/>
                  <a:gd name="connsiteX2" fmla="*/ 4602480 w 4602480"/>
                  <a:gd name="connsiteY2" fmla="*/ 1748352 h 1755788"/>
                  <a:gd name="connsiteX0" fmla="*/ 0 w 4861560"/>
                  <a:gd name="connsiteY0" fmla="*/ 26232 h 1728117"/>
                  <a:gd name="connsiteX1" fmla="*/ 2499360 w 4861560"/>
                  <a:gd name="connsiteY1" fmla="*/ 894912 h 1728117"/>
                  <a:gd name="connsiteX2" fmla="*/ 4861560 w 4861560"/>
                  <a:gd name="connsiteY2" fmla="*/ 1717872 h 1728117"/>
                  <a:gd name="connsiteX0" fmla="*/ 0 w 4794504"/>
                  <a:gd name="connsiteY0" fmla="*/ 20097 h 1752462"/>
                  <a:gd name="connsiteX1" fmla="*/ 2432304 w 4794504"/>
                  <a:gd name="connsiteY1" fmla="*/ 919257 h 1752462"/>
                  <a:gd name="connsiteX2" fmla="*/ 4794504 w 4794504"/>
                  <a:gd name="connsiteY2" fmla="*/ 1742217 h 1752462"/>
                  <a:gd name="connsiteX0" fmla="*/ 0 w 4733544"/>
                  <a:gd name="connsiteY0" fmla="*/ 20097 h 1757925"/>
                  <a:gd name="connsiteX1" fmla="*/ 2432304 w 4733544"/>
                  <a:gd name="connsiteY1" fmla="*/ 919257 h 1757925"/>
                  <a:gd name="connsiteX2" fmla="*/ 4733544 w 4733544"/>
                  <a:gd name="connsiteY2" fmla="*/ 1748313 h 1757925"/>
                  <a:gd name="connsiteX0" fmla="*/ 0 w 4770120"/>
                  <a:gd name="connsiteY0" fmla="*/ 20097 h 1791433"/>
                  <a:gd name="connsiteX1" fmla="*/ 2432304 w 4770120"/>
                  <a:gd name="connsiteY1" fmla="*/ 919257 h 1791433"/>
                  <a:gd name="connsiteX2" fmla="*/ 4770120 w 4770120"/>
                  <a:gd name="connsiteY2" fmla="*/ 1784889 h 1791433"/>
                  <a:gd name="connsiteX0" fmla="*/ 0 w 4770120"/>
                  <a:gd name="connsiteY0" fmla="*/ 27577 h 1796889"/>
                  <a:gd name="connsiteX1" fmla="*/ 2395728 w 4770120"/>
                  <a:gd name="connsiteY1" fmla="*/ 890161 h 1796889"/>
                  <a:gd name="connsiteX2" fmla="*/ 4770120 w 4770120"/>
                  <a:gd name="connsiteY2" fmla="*/ 1792369 h 1796889"/>
                  <a:gd name="connsiteX0" fmla="*/ 0 w 4770120"/>
                  <a:gd name="connsiteY0" fmla="*/ 21936 h 1791248"/>
                  <a:gd name="connsiteX1" fmla="*/ 2395728 w 4770120"/>
                  <a:gd name="connsiteY1" fmla="*/ 884520 h 1791248"/>
                  <a:gd name="connsiteX2" fmla="*/ 4770120 w 4770120"/>
                  <a:gd name="connsiteY2" fmla="*/ 1786728 h 1791248"/>
                  <a:gd name="connsiteX0" fmla="*/ 0 w 4739975"/>
                  <a:gd name="connsiteY0" fmla="*/ 21936 h 1810566"/>
                  <a:gd name="connsiteX1" fmla="*/ 2395728 w 4739975"/>
                  <a:gd name="connsiteY1" fmla="*/ 884520 h 1810566"/>
                  <a:gd name="connsiteX2" fmla="*/ 4739975 w 4739975"/>
                  <a:gd name="connsiteY2" fmla="*/ 1806824 h 1810566"/>
                  <a:gd name="connsiteX0" fmla="*/ 0 w 4739975"/>
                  <a:gd name="connsiteY0" fmla="*/ 157090 h 1942656"/>
                  <a:gd name="connsiteX1" fmla="*/ 3751399 w 4739975"/>
                  <a:gd name="connsiteY1" fmla="*/ 657933 h 1942656"/>
                  <a:gd name="connsiteX2" fmla="*/ 4739975 w 4739975"/>
                  <a:gd name="connsiteY2" fmla="*/ 1941978 h 1942656"/>
                  <a:gd name="connsiteX0" fmla="*/ 0 w 4982781"/>
                  <a:gd name="connsiteY0" fmla="*/ 157090 h 1202637"/>
                  <a:gd name="connsiteX1" fmla="*/ 3751399 w 4982781"/>
                  <a:gd name="connsiteY1" fmla="*/ 657933 h 1202637"/>
                  <a:gd name="connsiteX2" fmla="*/ 4982781 w 4982781"/>
                  <a:gd name="connsiteY2" fmla="*/ 1037627 h 1202637"/>
                  <a:gd name="connsiteX0" fmla="*/ 0 w 4982781"/>
                  <a:gd name="connsiteY0" fmla="*/ 157090 h 1095558"/>
                  <a:gd name="connsiteX1" fmla="*/ 3751399 w 4982781"/>
                  <a:gd name="connsiteY1" fmla="*/ 657933 h 1095558"/>
                  <a:gd name="connsiteX2" fmla="*/ 4982781 w 4982781"/>
                  <a:gd name="connsiteY2" fmla="*/ 1037627 h 1095558"/>
                  <a:gd name="connsiteX0" fmla="*/ 0 w 4982781"/>
                  <a:gd name="connsiteY0" fmla="*/ 451767 h 1332304"/>
                  <a:gd name="connsiteX1" fmla="*/ 2861108 w 4982781"/>
                  <a:gd name="connsiteY1" fmla="*/ 490385 h 1332304"/>
                  <a:gd name="connsiteX2" fmla="*/ 4982781 w 4982781"/>
                  <a:gd name="connsiteY2" fmla="*/ 1332304 h 1332304"/>
                  <a:gd name="connsiteX0" fmla="*/ 0 w 4982781"/>
                  <a:gd name="connsiteY0" fmla="*/ 153109 h 1033646"/>
                  <a:gd name="connsiteX1" fmla="*/ 2861108 w 4982781"/>
                  <a:gd name="connsiteY1" fmla="*/ 191727 h 1033646"/>
                  <a:gd name="connsiteX2" fmla="*/ 4982781 w 4982781"/>
                  <a:gd name="connsiteY2" fmla="*/ 1033646 h 1033646"/>
                  <a:gd name="connsiteX0" fmla="*/ 0 w 5804148"/>
                  <a:gd name="connsiteY0" fmla="*/ 153109 h 1013549"/>
                  <a:gd name="connsiteX1" fmla="*/ 2861108 w 5804148"/>
                  <a:gd name="connsiteY1" fmla="*/ 191727 h 1013549"/>
                  <a:gd name="connsiteX2" fmla="*/ 5804148 w 5804148"/>
                  <a:gd name="connsiteY2" fmla="*/ 1013549 h 1013549"/>
                  <a:gd name="connsiteX0" fmla="*/ 0 w 5804148"/>
                  <a:gd name="connsiteY0" fmla="*/ 182027 h 1042467"/>
                  <a:gd name="connsiteX1" fmla="*/ 3344265 w 5804148"/>
                  <a:gd name="connsiteY1" fmla="*/ 180452 h 1042467"/>
                  <a:gd name="connsiteX2" fmla="*/ 5804148 w 5804148"/>
                  <a:gd name="connsiteY2" fmla="*/ 1042467 h 1042467"/>
                  <a:gd name="connsiteX0" fmla="*/ 0 w 5804148"/>
                  <a:gd name="connsiteY0" fmla="*/ 182027 h 1042467"/>
                  <a:gd name="connsiteX1" fmla="*/ 3344265 w 5804148"/>
                  <a:gd name="connsiteY1" fmla="*/ 180452 h 1042467"/>
                  <a:gd name="connsiteX2" fmla="*/ 5804148 w 5804148"/>
                  <a:gd name="connsiteY2" fmla="*/ 1042467 h 1042467"/>
                  <a:gd name="connsiteX0" fmla="*/ 0 w 5804148"/>
                  <a:gd name="connsiteY0" fmla="*/ 99896 h 960336"/>
                  <a:gd name="connsiteX1" fmla="*/ 3102688 w 5804148"/>
                  <a:gd name="connsiteY1" fmla="*/ 218902 h 960336"/>
                  <a:gd name="connsiteX2" fmla="*/ 5804148 w 5804148"/>
                  <a:gd name="connsiteY2" fmla="*/ 960336 h 960336"/>
                  <a:gd name="connsiteX0" fmla="*/ 0 w 5804148"/>
                  <a:gd name="connsiteY0" fmla="*/ 99896 h 960336"/>
                  <a:gd name="connsiteX1" fmla="*/ 3102688 w 5804148"/>
                  <a:gd name="connsiteY1" fmla="*/ 218902 h 960336"/>
                  <a:gd name="connsiteX2" fmla="*/ 5804148 w 5804148"/>
                  <a:gd name="connsiteY2" fmla="*/ 960336 h 960336"/>
                  <a:gd name="connsiteX0" fmla="*/ 0 w 5804148"/>
                  <a:gd name="connsiteY0" fmla="*/ 99896 h 960336"/>
                  <a:gd name="connsiteX1" fmla="*/ 3102688 w 5804148"/>
                  <a:gd name="connsiteY1" fmla="*/ 218902 h 960336"/>
                  <a:gd name="connsiteX2" fmla="*/ 5804148 w 5804148"/>
                  <a:gd name="connsiteY2" fmla="*/ 960336 h 960336"/>
                  <a:gd name="connsiteX0" fmla="*/ 0 w 5804148"/>
                  <a:gd name="connsiteY0" fmla="*/ 146095 h 1006535"/>
                  <a:gd name="connsiteX1" fmla="*/ 3175161 w 5804148"/>
                  <a:gd name="connsiteY1" fmla="*/ 194762 h 1006535"/>
                  <a:gd name="connsiteX2" fmla="*/ 5804148 w 5804148"/>
                  <a:gd name="connsiteY2" fmla="*/ 1006535 h 1006535"/>
                  <a:gd name="connsiteX0" fmla="*/ 0 w 5804148"/>
                  <a:gd name="connsiteY0" fmla="*/ 62604 h 923044"/>
                  <a:gd name="connsiteX1" fmla="*/ 3175161 w 5804148"/>
                  <a:gd name="connsiteY1" fmla="*/ 111271 h 923044"/>
                  <a:gd name="connsiteX2" fmla="*/ 5804148 w 5804148"/>
                  <a:gd name="connsiteY2" fmla="*/ 923044 h 923044"/>
                  <a:gd name="connsiteX0" fmla="*/ 0 w 5804148"/>
                  <a:gd name="connsiteY0" fmla="*/ 28620 h 889060"/>
                  <a:gd name="connsiteX1" fmla="*/ 3175161 w 5804148"/>
                  <a:gd name="connsiteY1" fmla="*/ 77287 h 889060"/>
                  <a:gd name="connsiteX2" fmla="*/ 5804148 w 5804148"/>
                  <a:gd name="connsiteY2" fmla="*/ 889060 h 889060"/>
                  <a:gd name="connsiteX0" fmla="*/ 0 w 5804148"/>
                  <a:gd name="connsiteY0" fmla="*/ 54197 h 914637"/>
                  <a:gd name="connsiteX1" fmla="*/ 3175161 w 5804148"/>
                  <a:gd name="connsiteY1" fmla="*/ 102864 h 914637"/>
                  <a:gd name="connsiteX2" fmla="*/ 5804148 w 5804148"/>
                  <a:gd name="connsiteY2" fmla="*/ 914637 h 914637"/>
                  <a:gd name="connsiteX0" fmla="*/ 0 w 5804148"/>
                  <a:gd name="connsiteY0" fmla="*/ 47441 h 907881"/>
                  <a:gd name="connsiteX1" fmla="*/ 3368424 w 5804148"/>
                  <a:gd name="connsiteY1" fmla="*/ 106156 h 907881"/>
                  <a:gd name="connsiteX2" fmla="*/ 5804148 w 5804148"/>
                  <a:gd name="connsiteY2" fmla="*/ 907881 h 907881"/>
                  <a:gd name="connsiteX0" fmla="*/ 0 w 5804148"/>
                  <a:gd name="connsiteY0" fmla="*/ 47441 h 907881"/>
                  <a:gd name="connsiteX1" fmla="*/ 3368424 w 5804148"/>
                  <a:gd name="connsiteY1" fmla="*/ 106156 h 907881"/>
                  <a:gd name="connsiteX2" fmla="*/ 5804148 w 5804148"/>
                  <a:gd name="connsiteY2" fmla="*/ 907881 h 907881"/>
                  <a:gd name="connsiteX0" fmla="*/ 0 w 5804148"/>
                  <a:gd name="connsiteY0" fmla="*/ 47441 h 907881"/>
                  <a:gd name="connsiteX1" fmla="*/ 3368424 w 5804148"/>
                  <a:gd name="connsiteY1" fmla="*/ 106156 h 907881"/>
                  <a:gd name="connsiteX2" fmla="*/ 5804148 w 5804148"/>
                  <a:gd name="connsiteY2" fmla="*/ 907881 h 907881"/>
                  <a:gd name="connsiteX0" fmla="*/ 0 w 5804148"/>
                  <a:gd name="connsiteY0" fmla="*/ 28563 h 889003"/>
                  <a:gd name="connsiteX1" fmla="*/ 3295951 w 5804148"/>
                  <a:gd name="connsiteY1" fmla="*/ 117424 h 889003"/>
                  <a:gd name="connsiteX2" fmla="*/ 5804148 w 5804148"/>
                  <a:gd name="connsiteY2" fmla="*/ 889003 h 889003"/>
                  <a:gd name="connsiteX0" fmla="*/ 0 w 5804148"/>
                  <a:gd name="connsiteY0" fmla="*/ 28563 h 889003"/>
                  <a:gd name="connsiteX1" fmla="*/ 3295951 w 5804148"/>
                  <a:gd name="connsiteY1" fmla="*/ 117424 h 889003"/>
                  <a:gd name="connsiteX2" fmla="*/ 5804148 w 5804148"/>
                  <a:gd name="connsiteY2" fmla="*/ 889003 h 889003"/>
                  <a:gd name="connsiteX0" fmla="*/ 0 w 5804148"/>
                  <a:gd name="connsiteY0" fmla="*/ 0 h 860440"/>
                  <a:gd name="connsiteX1" fmla="*/ 3295951 w 5804148"/>
                  <a:gd name="connsiteY1" fmla="*/ 88861 h 860440"/>
                  <a:gd name="connsiteX2" fmla="*/ 5804148 w 5804148"/>
                  <a:gd name="connsiteY2" fmla="*/ 860440 h 860440"/>
                  <a:gd name="connsiteX0" fmla="*/ 0 w 5804148"/>
                  <a:gd name="connsiteY0" fmla="*/ 0 h 869149"/>
                  <a:gd name="connsiteX1" fmla="*/ 3295951 w 5804148"/>
                  <a:gd name="connsiteY1" fmla="*/ 88861 h 869149"/>
                  <a:gd name="connsiteX2" fmla="*/ 5804148 w 5804148"/>
                  <a:gd name="connsiteY2" fmla="*/ 860440 h 869149"/>
                  <a:gd name="connsiteX0" fmla="*/ 0 w 5804148"/>
                  <a:gd name="connsiteY0" fmla="*/ 0 h 873660"/>
                  <a:gd name="connsiteX1" fmla="*/ 3295951 w 5804148"/>
                  <a:gd name="connsiteY1" fmla="*/ 88861 h 873660"/>
                  <a:gd name="connsiteX2" fmla="*/ 5804148 w 5804148"/>
                  <a:gd name="connsiteY2" fmla="*/ 860440 h 873660"/>
                  <a:gd name="connsiteX0" fmla="*/ 0 w 5804148"/>
                  <a:gd name="connsiteY0" fmla="*/ 62599 h 936259"/>
                  <a:gd name="connsiteX1" fmla="*/ 3295951 w 5804148"/>
                  <a:gd name="connsiteY1" fmla="*/ 151460 h 936259"/>
                  <a:gd name="connsiteX2" fmla="*/ 5804148 w 5804148"/>
                  <a:gd name="connsiteY2" fmla="*/ 923039 h 936259"/>
                  <a:gd name="connsiteX0" fmla="*/ 0 w 5804148"/>
                  <a:gd name="connsiteY0" fmla="*/ 2162 h 879298"/>
                  <a:gd name="connsiteX1" fmla="*/ 3006057 w 5804148"/>
                  <a:gd name="connsiteY1" fmla="*/ 211604 h 879298"/>
                  <a:gd name="connsiteX2" fmla="*/ 5804148 w 5804148"/>
                  <a:gd name="connsiteY2" fmla="*/ 862602 h 879298"/>
                  <a:gd name="connsiteX0" fmla="*/ 0 w 5804148"/>
                  <a:gd name="connsiteY0" fmla="*/ 2162 h 862602"/>
                  <a:gd name="connsiteX1" fmla="*/ 3006057 w 5804148"/>
                  <a:gd name="connsiteY1" fmla="*/ 211604 h 862602"/>
                  <a:gd name="connsiteX2" fmla="*/ 5804148 w 5804148"/>
                  <a:gd name="connsiteY2" fmla="*/ 862602 h 862602"/>
                  <a:gd name="connsiteX0" fmla="*/ 0 w 5804148"/>
                  <a:gd name="connsiteY0" fmla="*/ 0 h 860440"/>
                  <a:gd name="connsiteX1" fmla="*/ 3247637 w 5804148"/>
                  <a:gd name="connsiteY1" fmla="*/ 259683 h 860440"/>
                  <a:gd name="connsiteX2" fmla="*/ 5804148 w 5804148"/>
                  <a:gd name="connsiteY2" fmla="*/ 860440 h 860440"/>
                  <a:gd name="connsiteX0" fmla="*/ 0 w 5804148"/>
                  <a:gd name="connsiteY0" fmla="*/ 0 h 860440"/>
                  <a:gd name="connsiteX1" fmla="*/ 3247637 w 5804148"/>
                  <a:gd name="connsiteY1" fmla="*/ 259683 h 860440"/>
                  <a:gd name="connsiteX2" fmla="*/ 5804148 w 5804148"/>
                  <a:gd name="connsiteY2" fmla="*/ 860440 h 860440"/>
                  <a:gd name="connsiteX0" fmla="*/ 0 w 5804148"/>
                  <a:gd name="connsiteY0" fmla="*/ 128505 h 988945"/>
                  <a:gd name="connsiteX1" fmla="*/ 3223211 w 5804148"/>
                  <a:gd name="connsiteY1" fmla="*/ 124028 h 988945"/>
                  <a:gd name="connsiteX2" fmla="*/ 5804148 w 5804148"/>
                  <a:gd name="connsiteY2" fmla="*/ 988945 h 988945"/>
                  <a:gd name="connsiteX0" fmla="*/ 0 w 5804148"/>
                  <a:gd name="connsiteY0" fmla="*/ 186306 h 1046746"/>
                  <a:gd name="connsiteX1" fmla="*/ 3223211 w 5804148"/>
                  <a:gd name="connsiteY1" fmla="*/ 181829 h 1046746"/>
                  <a:gd name="connsiteX2" fmla="*/ 5804148 w 5804148"/>
                  <a:gd name="connsiteY2" fmla="*/ 1046746 h 1046746"/>
                  <a:gd name="connsiteX0" fmla="*/ 0 w 5804148"/>
                  <a:gd name="connsiteY0" fmla="*/ 139820 h 1000260"/>
                  <a:gd name="connsiteX1" fmla="*/ 3223211 w 5804148"/>
                  <a:gd name="connsiteY1" fmla="*/ 135343 h 1000260"/>
                  <a:gd name="connsiteX2" fmla="*/ 5804148 w 5804148"/>
                  <a:gd name="connsiteY2" fmla="*/ 1000260 h 1000260"/>
                  <a:gd name="connsiteX0" fmla="*/ 0 w 5804148"/>
                  <a:gd name="connsiteY0" fmla="*/ 144767 h 1005207"/>
                  <a:gd name="connsiteX1" fmla="*/ 3223211 w 5804148"/>
                  <a:gd name="connsiteY1" fmla="*/ 140290 h 1005207"/>
                  <a:gd name="connsiteX2" fmla="*/ 5804148 w 5804148"/>
                  <a:gd name="connsiteY2" fmla="*/ 1005207 h 1005207"/>
                  <a:gd name="connsiteX0" fmla="*/ 0 w 5804148"/>
                  <a:gd name="connsiteY0" fmla="*/ 75154 h 935594"/>
                  <a:gd name="connsiteX1" fmla="*/ 3662883 w 5804148"/>
                  <a:gd name="connsiteY1" fmla="*/ 182437 h 935594"/>
                  <a:gd name="connsiteX2" fmla="*/ 5804148 w 5804148"/>
                  <a:gd name="connsiteY2" fmla="*/ 935594 h 935594"/>
                  <a:gd name="connsiteX0" fmla="*/ 0 w 5413328"/>
                  <a:gd name="connsiteY0" fmla="*/ 40050 h 981770"/>
                  <a:gd name="connsiteX1" fmla="*/ 3272063 w 5413328"/>
                  <a:gd name="connsiteY1" fmla="*/ 228613 h 981770"/>
                  <a:gd name="connsiteX2" fmla="*/ 5413328 w 5413328"/>
                  <a:gd name="connsiteY2" fmla="*/ 981770 h 981770"/>
                  <a:gd name="connsiteX0" fmla="*/ 0 w 5413328"/>
                  <a:gd name="connsiteY0" fmla="*/ 991 h 942711"/>
                  <a:gd name="connsiteX1" fmla="*/ 3272063 w 5413328"/>
                  <a:gd name="connsiteY1" fmla="*/ 189554 h 942711"/>
                  <a:gd name="connsiteX2" fmla="*/ 5413328 w 5413328"/>
                  <a:gd name="connsiteY2" fmla="*/ 942711 h 942711"/>
                  <a:gd name="connsiteX0" fmla="*/ 0 w 5413328"/>
                  <a:gd name="connsiteY0" fmla="*/ 5192 h 946912"/>
                  <a:gd name="connsiteX1" fmla="*/ 3272063 w 5413328"/>
                  <a:gd name="connsiteY1" fmla="*/ 193755 h 946912"/>
                  <a:gd name="connsiteX2" fmla="*/ 5413328 w 5413328"/>
                  <a:gd name="connsiteY2" fmla="*/ 946912 h 946912"/>
                  <a:gd name="connsiteX0" fmla="*/ 0 w 5413328"/>
                  <a:gd name="connsiteY0" fmla="*/ 18065 h 959785"/>
                  <a:gd name="connsiteX1" fmla="*/ 3272063 w 5413328"/>
                  <a:gd name="connsiteY1" fmla="*/ 206628 h 959785"/>
                  <a:gd name="connsiteX2" fmla="*/ 5413328 w 5413328"/>
                  <a:gd name="connsiteY2" fmla="*/ 959785 h 959785"/>
                  <a:gd name="connsiteX0" fmla="*/ 0 w 5454547"/>
                  <a:gd name="connsiteY0" fmla="*/ 18065 h 986455"/>
                  <a:gd name="connsiteX1" fmla="*/ 3272063 w 5454547"/>
                  <a:gd name="connsiteY1" fmla="*/ 206628 h 986455"/>
                  <a:gd name="connsiteX2" fmla="*/ 5454547 w 5454547"/>
                  <a:gd name="connsiteY2" fmla="*/ 986455 h 986455"/>
                  <a:gd name="connsiteX0" fmla="*/ 0 w 5436227"/>
                  <a:gd name="connsiteY0" fmla="*/ 18065 h 940735"/>
                  <a:gd name="connsiteX1" fmla="*/ 3272063 w 5436227"/>
                  <a:gd name="connsiteY1" fmla="*/ 206628 h 940735"/>
                  <a:gd name="connsiteX2" fmla="*/ 5436227 w 5436227"/>
                  <a:gd name="connsiteY2" fmla="*/ 940735 h 940735"/>
                  <a:gd name="connsiteX0" fmla="*/ 0 w 5436227"/>
                  <a:gd name="connsiteY0" fmla="*/ 18065 h 940735"/>
                  <a:gd name="connsiteX1" fmla="*/ 3272063 w 5436227"/>
                  <a:gd name="connsiteY1" fmla="*/ 206628 h 940735"/>
                  <a:gd name="connsiteX2" fmla="*/ 5436227 w 5436227"/>
                  <a:gd name="connsiteY2" fmla="*/ 940735 h 940735"/>
                  <a:gd name="connsiteX0" fmla="*/ 0 w 5395008"/>
                  <a:gd name="connsiteY0" fmla="*/ 18065 h 963595"/>
                  <a:gd name="connsiteX1" fmla="*/ 3272063 w 5395008"/>
                  <a:gd name="connsiteY1" fmla="*/ 206628 h 963595"/>
                  <a:gd name="connsiteX2" fmla="*/ 5395008 w 5395008"/>
                  <a:gd name="connsiteY2" fmla="*/ 963595 h 963595"/>
                  <a:gd name="connsiteX0" fmla="*/ 0 w 5395008"/>
                  <a:gd name="connsiteY0" fmla="*/ 18065 h 963595"/>
                  <a:gd name="connsiteX1" fmla="*/ 3272063 w 5395008"/>
                  <a:gd name="connsiteY1" fmla="*/ 206628 h 963595"/>
                  <a:gd name="connsiteX2" fmla="*/ 5395008 w 5395008"/>
                  <a:gd name="connsiteY2" fmla="*/ 963595 h 963595"/>
                  <a:gd name="connsiteX0" fmla="*/ 0 w 5395008"/>
                  <a:gd name="connsiteY0" fmla="*/ 18065 h 950260"/>
                  <a:gd name="connsiteX1" fmla="*/ 3272063 w 5395008"/>
                  <a:gd name="connsiteY1" fmla="*/ 206628 h 950260"/>
                  <a:gd name="connsiteX2" fmla="*/ 5395008 w 5395008"/>
                  <a:gd name="connsiteY2" fmla="*/ 950260 h 950260"/>
                  <a:gd name="connsiteX0" fmla="*/ 0 w 5381268"/>
                  <a:gd name="connsiteY0" fmla="*/ 18065 h 954070"/>
                  <a:gd name="connsiteX1" fmla="*/ 3272063 w 5381268"/>
                  <a:gd name="connsiteY1" fmla="*/ 206628 h 954070"/>
                  <a:gd name="connsiteX2" fmla="*/ 5381268 w 5381268"/>
                  <a:gd name="connsiteY2" fmla="*/ 954070 h 954070"/>
                  <a:gd name="connsiteX0" fmla="*/ 0 w 5362948"/>
                  <a:gd name="connsiteY0" fmla="*/ 18065 h 954070"/>
                  <a:gd name="connsiteX1" fmla="*/ 3272063 w 5362948"/>
                  <a:gd name="connsiteY1" fmla="*/ 206628 h 954070"/>
                  <a:gd name="connsiteX2" fmla="*/ 5362948 w 5362948"/>
                  <a:gd name="connsiteY2" fmla="*/ 954070 h 954070"/>
                  <a:gd name="connsiteX0" fmla="*/ 0 w 5362948"/>
                  <a:gd name="connsiteY0" fmla="*/ 18065 h 954070"/>
                  <a:gd name="connsiteX1" fmla="*/ 3272063 w 5362948"/>
                  <a:gd name="connsiteY1" fmla="*/ 206628 h 954070"/>
                  <a:gd name="connsiteX2" fmla="*/ 5362948 w 5362948"/>
                  <a:gd name="connsiteY2" fmla="*/ 954070 h 954070"/>
                  <a:gd name="connsiteX0" fmla="*/ 0 w 5349208"/>
                  <a:gd name="connsiteY0" fmla="*/ 18065 h 957880"/>
                  <a:gd name="connsiteX1" fmla="*/ 3272063 w 5349208"/>
                  <a:gd name="connsiteY1" fmla="*/ 206628 h 957880"/>
                  <a:gd name="connsiteX2" fmla="*/ 5349208 w 5349208"/>
                  <a:gd name="connsiteY2" fmla="*/ 957880 h 957880"/>
                  <a:gd name="connsiteX0" fmla="*/ 0 w 5353788"/>
                  <a:gd name="connsiteY0" fmla="*/ 18065 h 954070"/>
                  <a:gd name="connsiteX1" fmla="*/ 3272063 w 5353788"/>
                  <a:gd name="connsiteY1" fmla="*/ 206628 h 954070"/>
                  <a:gd name="connsiteX2" fmla="*/ 5353788 w 5353788"/>
                  <a:gd name="connsiteY2" fmla="*/ 954070 h 954070"/>
                  <a:gd name="connsiteX0" fmla="*/ 0 w 5353788"/>
                  <a:gd name="connsiteY0" fmla="*/ 125347 h 1061352"/>
                  <a:gd name="connsiteX1" fmla="*/ 3931572 w 5353788"/>
                  <a:gd name="connsiteY1" fmla="*/ 131030 h 1061352"/>
                  <a:gd name="connsiteX2" fmla="*/ 5353788 w 5353788"/>
                  <a:gd name="connsiteY2" fmla="*/ 1061352 h 1061352"/>
                  <a:gd name="connsiteX0" fmla="*/ 0 w 5353788"/>
                  <a:gd name="connsiteY0" fmla="*/ 108868 h 1044873"/>
                  <a:gd name="connsiteX1" fmla="*/ 3455260 w 5353788"/>
                  <a:gd name="connsiteY1" fmla="*/ 137411 h 1044873"/>
                  <a:gd name="connsiteX2" fmla="*/ 5353788 w 5353788"/>
                  <a:gd name="connsiteY2" fmla="*/ 1044873 h 1044873"/>
                  <a:gd name="connsiteX0" fmla="*/ 0 w 5353788"/>
                  <a:gd name="connsiteY0" fmla="*/ 85276 h 1021281"/>
                  <a:gd name="connsiteX1" fmla="*/ 3455260 w 5353788"/>
                  <a:gd name="connsiteY1" fmla="*/ 113819 h 1021281"/>
                  <a:gd name="connsiteX2" fmla="*/ 5353788 w 5353788"/>
                  <a:gd name="connsiteY2" fmla="*/ 1021281 h 1021281"/>
                  <a:gd name="connsiteX0" fmla="*/ 0 w 5353788"/>
                  <a:gd name="connsiteY0" fmla="*/ 85276 h 1021281"/>
                  <a:gd name="connsiteX1" fmla="*/ 3455260 w 5353788"/>
                  <a:gd name="connsiteY1" fmla="*/ 113819 h 1021281"/>
                  <a:gd name="connsiteX2" fmla="*/ 5353788 w 5353788"/>
                  <a:gd name="connsiteY2" fmla="*/ 1021281 h 1021281"/>
                  <a:gd name="connsiteX0" fmla="*/ 0 w 5262190"/>
                  <a:gd name="connsiteY0" fmla="*/ 29607 h 1057052"/>
                  <a:gd name="connsiteX1" fmla="*/ 3363662 w 5262190"/>
                  <a:gd name="connsiteY1" fmla="*/ 149590 h 1057052"/>
                  <a:gd name="connsiteX2" fmla="*/ 5262190 w 5262190"/>
                  <a:gd name="connsiteY2" fmla="*/ 1057052 h 1057052"/>
                  <a:gd name="connsiteX0" fmla="*/ 0 w 4914116"/>
                  <a:gd name="connsiteY0" fmla="*/ 19221 h 1069526"/>
                  <a:gd name="connsiteX1" fmla="*/ 3015588 w 4914116"/>
                  <a:gd name="connsiteY1" fmla="*/ 162064 h 1069526"/>
                  <a:gd name="connsiteX2" fmla="*/ 4914116 w 4914116"/>
                  <a:gd name="connsiteY2" fmla="*/ 1069526 h 10695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914116" h="1069526">
                    <a:moveTo>
                      <a:pt x="0" y="19221"/>
                    </a:moveTo>
                    <a:cubicBezTo>
                      <a:pt x="826122" y="17616"/>
                      <a:pt x="1656356" y="-75243"/>
                      <a:pt x="3015588" y="162064"/>
                    </a:cubicBezTo>
                    <a:cubicBezTo>
                      <a:pt x="4219218" y="444841"/>
                      <a:pt x="3797490" y="864791"/>
                      <a:pt x="4914116" y="1069526"/>
                    </a:cubicBezTo>
                  </a:path>
                </a:pathLst>
              </a:custGeom>
              <a:noFill/>
              <a:ln w="149225">
                <a:solidFill>
                  <a:srgbClr val="DE2B2B"/>
                </a:solidFill>
                <a:headEnd type="arrow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2" name="Retângulo: Cantos Arredondados 31">
                <a:extLst>
                  <a:ext uri="{FF2B5EF4-FFF2-40B4-BE49-F238E27FC236}">
                    <a16:creationId xmlns:a16="http://schemas.microsoft.com/office/drawing/2014/main" id="{59BC10A5-E866-0175-AE55-ADA14F177539}"/>
                  </a:ext>
                </a:extLst>
              </p:cNvPr>
              <p:cNvSpPr/>
              <p:nvPr/>
            </p:nvSpPr>
            <p:spPr>
              <a:xfrm rot="1436671">
                <a:off x="3292143" y="2546712"/>
                <a:ext cx="1344175" cy="152396"/>
              </a:xfrm>
              <a:prstGeom prst="roundRect">
                <a:avLst>
                  <a:gd name="adj" fmla="val 50000"/>
                </a:avLst>
              </a:prstGeom>
              <a:solidFill>
                <a:srgbClr val="DE2B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4" name="Retângulo: Cantos Arredondados 33">
                <a:extLst>
                  <a:ext uri="{FF2B5EF4-FFF2-40B4-BE49-F238E27FC236}">
                    <a16:creationId xmlns:a16="http://schemas.microsoft.com/office/drawing/2014/main" id="{944C56A3-A606-05C3-19F6-BCCE77B727B9}"/>
                  </a:ext>
                </a:extLst>
              </p:cNvPr>
              <p:cNvSpPr/>
              <p:nvPr/>
            </p:nvSpPr>
            <p:spPr>
              <a:xfrm rot="5913475">
                <a:off x="4172442" y="3023957"/>
                <a:ext cx="1448490" cy="148688"/>
              </a:xfrm>
              <a:prstGeom prst="roundRect">
                <a:avLst>
                  <a:gd name="adj" fmla="val 50000"/>
                </a:avLst>
              </a:prstGeom>
              <a:solidFill>
                <a:srgbClr val="DE2B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6" name="Retângulo: Cantos Arredondados 35">
                <a:extLst>
                  <a:ext uri="{FF2B5EF4-FFF2-40B4-BE49-F238E27FC236}">
                    <a16:creationId xmlns:a16="http://schemas.microsoft.com/office/drawing/2014/main" id="{78A7EBE6-DDA6-09F0-6A32-70C70DF60DA5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789317" flipH="1">
                <a:off x="4202962" y="3496637"/>
                <a:ext cx="3412683" cy="149706"/>
              </a:xfrm>
              <a:prstGeom prst="roundRect">
                <a:avLst>
                  <a:gd name="adj" fmla="val 50000"/>
                </a:avLst>
              </a:prstGeom>
              <a:solidFill>
                <a:srgbClr val="DE2B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7" name="Retângulo: Cantos Arredondados 36">
                <a:extLst>
                  <a:ext uri="{FF2B5EF4-FFF2-40B4-BE49-F238E27FC236}">
                    <a16:creationId xmlns:a16="http://schemas.microsoft.com/office/drawing/2014/main" id="{58020CCC-476A-F867-DEE6-541A27937957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7684025">
                <a:off x="5236808" y="4433944"/>
                <a:ext cx="1831479" cy="149706"/>
              </a:xfrm>
              <a:prstGeom prst="roundRect">
                <a:avLst>
                  <a:gd name="adj" fmla="val 50000"/>
                </a:avLst>
              </a:prstGeom>
              <a:solidFill>
                <a:srgbClr val="DE2B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0" name="Retângulo: Cantos Arredondados 39">
                <a:extLst>
                  <a:ext uri="{FF2B5EF4-FFF2-40B4-BE49-F238E27FC236}">
                    <a16:creationId xmlns:a16="http://schemas.microsoft.com/office/drawing/2014/main" id="{7119BE7A-E1F6-69CC-EB68-C9D1FED72265}"/>
                  </a:ext>
                </a:extLst>
              </p:cNvPr>
              <p:cNvSpPr/>
              <p:nvPr/>
            </p:nvSpPr>
            <p:spPr>
              <a:xfrm rot="5913475">
                <a:off x="6598953" y="3998240"/>
                <a:ext cx="1339544" cy="148688"/>
              </a:xfrm>
              <a:prstGeom prst="roundRect">
                <a:avLst>
                  <a:gd name="adj" fmla="val 50000"/>
                </a:avLst>
              </a:prstGeom>
              <a:solidFill>
                <a:srgbClr val="DE2B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1" name="Retângulo: Cantos Arredondados 40">
                <a:extLst>
                  <a:ext uri="{FF2B5EF4-FFF2-40B4-BE49-F238E27FC236}">
                    <a16:creationId xmlns:a16="http://schemas.microsoft.com/office/drawing/2014/main" id="{4C85A6D8-3E2A-6C2F-495A-DBCFF6DE2BDA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8089686">
                <a:off x="7036569" y="4389852"/>
                <a:ext cx="697552" cy="148688"/>
              </a:xfrm>
              <a:prstGeom prst="roundRect">
                <a:avLst>
                  <a:gd name="adj" fmla="val 50000"/>
                </a:avLst>
              </a:prstGeom>
              <a:solidFill>
                <a:srgbClr val="DE2B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2" name="Retângulo: Cantos Arredondados 41">
                <a:extLst>
                  <a:ext uri="{FF2B5EF4-FFF2-40B4-BE49-F238E27FC236}">
                    <a16:creationId xmlns:a16="http://schemas.microsoft.com/office/drawing/2014/main" id="{D8A208F1-E6A5-F112-5EA0-FD3E6AE1D38E}"/>
                  </a:ext>
                </a:extLst>
              </p:cNvPr>
              <p:cNvSpPr/>
              <p:nvPr/>
            </p:nvSpPr>
            <p:spPr>
              <a:xfrm rot="1436671">
                <a:off x="7464110" y="4368392"/>
                <a:ext cx="1026861" cy="152396"/>
              </a:xfrm>
              <a:prstGeom prst="roundRect">
                <a:avLst>
                  <a:gd name="adj" fmla="val 50000"/>
                </a:avLst>
              </a:prstGeom>
              <a:solidFill>
                <a:srgbClr val="DE2B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3" name="Forma livre: Forma 42">
                <a:extLst>
                  <a:ext uri="{FF2B5EF4-FFF2-40B4-BE49-F238E27FC236}">
                    <a16:creationId xmlns:a16="http://schemas.microsoft.com/office/drawing/2014/main" id="{F7B5BBCD-79B7-8BA4-57FB-29023001D543}"/>
                  </a:ext>
                </a:extLst>
              </p:cNvPr>
              <p:cNvSpPr/>
              <p:nvPr/>
            </p:nvSpPr>
            <p:spPr>
              <a:xfrm rot="10800000">
                <a:off x="8361796" y="4616769"/>
                <a:ext cx="1994273" cy="1304992"/>
              </a:xfrm>
              <a:custGeom>
                <a:avLst/>
                <a:gdLst>
                  <a:gd name="connsiteX0" fmla="*/ 0 w 4221480"/>
                  <a:gd name="connsiteY0" fmla="*/ 0 h 1518870"/>
                  <a:gd name="connsiteX1" fmla="*/ 2148840 w 4221480"/>
                  <a:gd name="connsiteY1" fmla="*/ 1295400 h 1518870"/>
                  <a:gd name="connsiteX2" fmla="*/ 4221480 w 4221480"/>
                  <a:gd name="connsiteY2" fmla="*/ 1508760 h 1518870"/>
                  <a:gd name="connsiteX0" fmla="*/ 0 w 4221480"/>
                  <a:gd name="connsiteY0" fmla="*/ 0 h 1509404"/>
                  <a:gd name="connsiteX1" fmla="*/ 1859280 w 4221480"/>
                  <a:gd name="connsiteY1" fmla="*/ 868680 h 1509404"/>
                  <a:gd name="connsiteX2" fmla="*/ 4221480 w 4221480"/>
                  <a:gd name="connsiteY2" fmla="*/ 1508760 h 1509404"/>
                  <a:gd name="connsiteX0" fmla="*/ 0 w 4389120"/>
                  <a:gd name="connsiteY0" fmla="*/ 0 h 1204604"/>
                  <a:gd name="connsiteX1" fmla="*/ 2026920 w 4389120"/>
                  <a:gd name="connsiteY1" fmla="*/ 563880 h 1204604"/>
                  <a:gd name="connsiteX2" fmla="*/ 4389120 w 4389120"/>
                  <a:gd name="connsiteY2" fmla="*/ 1203960 h 1204604"/>
                  <a:gd name="connsiteX0" fmla="*/ 0 w 4389120"/>
                  <a:gd name="connsiteY0" fmla="*/ 0 h 1204604"/>
                  <a:gd name="connsiteX1" fmla="*/ 2026920 w 4389120"/>
                  <a:gd name="connsiteY1" fmla="*/ 563880 h 1204604"/>
                  <a:gd name="connsiteX2" fmla="*/ 4389120 w 4389120"/>
                  <a:gd name="connsiteY2" fmla="*/ 1203960 h 1204604"/>
                  <a:gd name="connsiteX0" fmla="*/ 0 w 4617720"/>
                  <a:gd name="connsiteY0" fmla="*/ 0 h 1859532"/>
                  <a:gd name="connsiteX1" fmla="*/ 2026920 w 4617720"/>
                  <a:gd name="connsiteY1" fmla="*/ 563880 h 1859532"/>
                  <a:gd name="connsiteX2" fmla="*/ 4617720 w 4617720"/>
                  <a:gd name="connsiteY2" fmla="*/ 1859280 h 1859532"/>
                  <a:gd name="connsiteX0" fmla="*/ 0 w 4617720"/>
                  <a:gd name="connsiteY0" fmla="*/ 0 h 1859794"/>
                  <a:gd name="connsiteX1" fmla="*/ 2560320 w 4617720"/>
                  <a:gd name="connsiteY1" fmla="*/ 1112520 h 1859794"/>
                  <a:gd name="connsiteX2" fmla="*/ 4617720 w 4617720"/>
                  <a:gd name="connsiteY2" fmla="*/ 1859280 h 1859794"/>
                  <a:gd name="connsiteX0" fmla="*/ 0 w 4617720"/>
                  <a:gd name="connsiteY0" fmla="*/ 0 h 1862155"/>
                  <a:gd name="connsiteX1" fmla="*/ 2560320 w 4617720"/>
                  <a:gd name="connsiteY1" fmla="*/ 1112520 h 1862155"/>
                  <a:gd name="connsiteX2" fmla="*/ 4617720 w 4617720"/>
                  <a:gd name="connsiteY2" fmla="*/ 1859280 h 1862155"/>
                  <a:gd name="connsiteX0" fmla="*/ 0 w 4617720"/>
                  <a:gd name="connsiteY0" fmla="*/ 0 h 1862155"/>
                  <a:gd name="connsiteX1" fmla="*/ 2560320 w 4617720"/>
                  <a:gd name="connsiteY1" fmla="*/ 1112520 h 1862155"/>
                  <a:gd name="connsiteX2" fmla="*/ 4617720 w 4617720"/>
                  <a:gd name="connsiteY2" fmla="*/ 1859280 h 1862155"/>
                  <a:gd name="connsiteX0" fmla="*/ 0 w 4556760"/>
                  <a:gd name="connsiteY0" fmla="*/ 0 h 1801195"/>
                  <a:gd name="connsiteX1" fmla="*/ 2499360 w 4556760"/>
                  <a:gd name="connsiteY1" fmla="*/ 1051560 h 1801195"/>
                  <a:gd name="connsiteX2" fmla="*/ 4556760 w 4556760"/>
                  <a:gd name="connsiteY2" fmla="*/ 1798320 h 1801195"/>
                  <a:gd name="connsiteX0" fmla="*/ 0 w 4556760"/>
                  <a:gd name="connsiteY0" fmla="*/ 15235 h 1816430"/>
                  <a:gd name="connsiteX1" fmla="*/ 2499360 w 4556760"/>
                  <a:gd name="connsiteY1" fmla="*/ 1066795 h 1816430"/>
                  <a:gd name="connsiteX2" fmla="*/ 4556760 w 4556760"/>
                  <a:gd name="connsiteY2" fmla="*/ 1813555 h 1816430"/>
                  <a:gd name="connsiteX0" fmla="*/ 0 w 4602480"/>
                  <a:gd name="connsiteY0" fmla="*/ 29116 h 1754111"/>
                  <a:gd name="connsiteX1" fmla="*/ 2545080 w 4602480"/>
                  <a:gd name="connsiteY1" fmla="*/ 1004476 h 1754111"/>
                  <a:gd name="connsiteX2" fmla="*/ 4602480 w 4602480"/>
                  <a:gd name="connsiteY2" fmla="*/ 1751236 h 1754111"/>
                  <a:gd name="connsiteX0" fmla="*/ 0 w 4602480"/>
                  <a:gd name="connsiteY0" fmla="*/ 89982 h 1813086"/>
                  <a:gd name="connsiteX1" fmla="*/ 2301240 w 4602480"/>
                  <a:gd name="connsiteY1" fmla="*/ 867222 h 1813086"/>
                  <a:gd name="connsiteX2" fmla="*/ 4602480 w 4602480"/>
                  <a:gd name="connsiteY2" fmla="*/ 1812102 h 1813086"/>
                  <a:gd name="connsiteX0" fmla="*/ 0 w 4602480"/>
                  <a:gd name="connsiteY0" fmla="*/ 50447 h 1773551"/>
                  <a:gd name="connsiteX1" fmla="*/ 2301240 w 4602480"/>
                  <a:gd name="connsiteY1" fmla="*/ 827687 h 1773551"/>
                  <a:gd name="connsiteX2" fmla="*/ 4602480 w 4602480"/>
                  <a:gd name="connsiteY2" fmla="*/ 1772567 h 1773551"/>
                  <a:gd name="connsiteX0" fmla="*/ 0 w 4602480"/>
                  <a:gd name="connsiteY0" fmla="*/ 32192 h 1755296"/>
                  <a:gd name="connsiteX1" fmla="*/ 2301240 w 4602480"/>
                  <a:gd name="connsiteY1" fmla="*/ 809432 h 1755296"/>
                  <a:gd name="connsiteX2" fmla="*/ 4602480 w 4602480"/>
                  <a:gd name="connsiteY2" fmla="*/ 1754312 h 1755296"/>
                  <a:gd name="connsiteX0" fmla="*/ 0 w 4602480"/>
                  <a:gd name="connsiteY0" fmla="*/ 36174 h 1759228"/>
                  <a:gd name="connsiteX1" fmla="*/ 2362200 w 4602480"/>
                  <a:gd name="connsiteY1" fmla="*/ 798174 h 1759228"/>
                  <a:gd name="connsiteX2" fmla="*/ 4602480 w 4602480"/>
                  <a:gd name="connsiteY2" fmla="*/ 1758294 h 1759228"/>
                  <a:gd name="connsiteX0" fmla="*/ 0 w 4602480"/>
                  <a:gd name="connsiteY0" fmla="*/ 36174 h 1762825"/>
                  <a:gd name="connsiteX1" fmla="*/ 2362200 w 4602480"/>
                  <a:gd name="connsiteY1" fmla="*/ 798174 h 1762825"/>
                  <a:gd name="connsiteX2" fmla="*/ 4602480 w 4602480"/>
                  <a:gd name="connsiteY2" fmla="*/ 1758294 h 1762825"/>
                  <a:gd name="connsiteX0" fmla="*/ 0 w 4602480"/>
                  <a:gd name="connsiteY0" fmla="*/ 13770 h 1749139"/>
                  <a:gd name="connsiteX1" fmla="*/ 2499360 w 4602480"/>
                  <a:gd name="connsiteY1" fmla="*/ 882450 h 1749139"/>
                  <a:gd name="connsiteX2" fmla="*/ 4602480 w 4602480"/>
                  <a:gd name="connsiteY2" fmla="*/ 1735890 h 1749139"/>
                  <a:gd name="connsiteX0" fmla="*/ 0 w 4602480"/>
                  <a:gd name="connsiteY0" fmla="*/ 26232 h 1761601"/>
                  <a:gd name="connsiteX1" fmla="*/ 2499360 w 4602480"/>
                  <a:gd name="connsiteY1" fmla="*/ 894912 h 1761601"/>
                  <a:gd name="connsiteX2" fmla="*/ 4602480 w 4602480"/>
                  <a:gd name="connsiteY2" fmla="*/ 1748352 h 1761601"/>
                  <a:gd name="connsiteX0" fmla="*/ 0 w 4602480"/>
                  <a:gd name="connsiteY0" fmla="*/ 26232 h 1755788"/>
                  <a:gd name="connsiteX1" fmla="*/ 2499360 w 4602480"/>
                  <a:gd name="connsiteY1" fmla="*/ 894912 h 1755788"/>
                  <a:gd name="connsiteX2" fmla="*/ 4602480 w 4602480"/>
                  <a:gd name="connsiteY2" fmla="*/ 1748352 h 1755788"/>
                  <a:gd name="connsiteX0" fmla="*/ 0 w 4861560"/>
                  <a:gd name="connsiteY0" fmla="*/ 26232 h 1728117"/>
                  <a:gd name="connsiteX1" fmla="*/ 2499360 w 4861560"/>
                  <a:gd name="connsiteY1" fmla="*/ 894912 h 1728117"/>
                  <a:gd name="connsiteX2" fmla="*/ 4861560 w 4861560"/>
                  <a:gd name="connsiteY2" fmla="*/ 1717872 h 1728117"/>
                  <a:gd name="connsiteX0" fmla="*/ 0 w 4794504"/>
                  <a:gd name="connsiteY0" fmla="*/ 20097 h 1752462"/>
                  <a:gd name="connsiteX1" fmla="*/ 2432304 w 4794504"/>
                  <a:gd name="connsiteY1" fmla="*/ 919257 h 1752462"/>
                  <a:gd name="connsiteX2" fmla="*/ 4794504 w 4794504"/>
                  <a:gd name="connsiteY2" fmla="*/ 1742217 h 1752462"/>
                  <a:gd name="connsiteX0" fmla="*/ 0 w 4733544"/>
                  <a:gd name="connsiteY0" fmla="*/ 20097 h 1757925"/>
                  <a:gd name="connsiteX1" fmla="*/ 2432304 w 4733544"/>
                  <a:gd name="connsiteY1" fmla="*/ 919257 h 1757925"/>
                  <a:gd name="connsiteX2" fmla="*/ 4733544 w 4733544"/>
                  <a:gd name="connsiteY2" fmla="*/ 1748313 h 1757925"/>
                  <a:gd name="connsiteX0" fmla="*/ 0 w 4770120"/>
                  <a:gd name="connsiteY0" fmla="*/ 20097 h 1791433"/>
                  <a:gd name="connsiteX1" fmla="*/ 2432304 w 4770120"/>
                  <a:gd name="connsiteY1" fmla="*/ 919257 h 1791433"/>
                  <a:gd name="connsiteX2" fmla="*/ 4770120 w 4770120"/>
                  <a:gd name="connsiteY2" fmla="*/ 1784889 h 1791433"/>
                  <a:gd name="connsiteX0" fmla="*/ 0 w 4770120"/>
                  <a:gd name="connsiteY0" fmla="*/ 27577 h 1796889"/>
                  <a:gd name="connsiteX1" fmla="*/ 2395728 w 4770120"/>
                  <a:gd name="connsiteY1" fmla="*/ 890161 h 1796889"/>
                  <a:gd name="connsiteX2" fmla="*/ 4770120 w 4770120"/>
                  <a:gd name="connsiteY2" fmla="*/ 1792369 h 1796889"/>
                  <a:gd name="connsiteX0" fmla="*/ 0 w 4770120"/>
                  <a:gd name="connsiteY0" fmla="*/ 21936 h 1791248"/>
                  <a:gd name="connsiteX1" fmla="*/ 2395728 w 4770120"/>
                  <a:gd name="connsiteY1" fmla="*/ 884520 h 1791248"/>
                  <a:gd name="connsiteX2" fmla="*/ 4770120 w 4770120"/>
                  <a:gd name="connsiteY2" fmla="*/ 1786728 h 1791248"/>
                  <a:gd name="connsiteX0" fmla="*/ 0 w 4739975"/>
                  <a:gd name="connsiteY0" fmla="*/ 21936 h 1810566"/>
                  <a:gd name="connsiteX1" fmla="*/ 2395728 w 4739975"/>
                  <a:gd name="connsiteY1" fmla="*/ 884520 h 1810566"/>
                  <a:gd name="connsiteX2" fmla="*/ 4739975 w 4739975"/>
                  <a:gd name="connsiteY2" fmla="*/ 1806824 h 1810566"/>
                  <a:gd name="connsiteX0" fmla="*/ 0 w 4739975"/>
                  <a:gd name="connsiteY0" fmla="*/ 157090 h 1942656"/>
                  <a:gd name="connsiteX1" fmla="*/ 3751399 w 4739975"/>
                  <a:gd name="connsiteY1" fmla="*/ 657933 h 1942656"/>
                  <a:gd name="connsiteX2" fmla="*/ 4739975 w 4739975"/>
                  <a:gd name="connsiteY2" fmla="*/ 1941978 h 1942656"/>
                  <a:gd name="connsiteX0" fmla="*/ 0 w 4982781"/>
                  <a:gd name="connsiteY0" fmla="*/ 157090 h 1202637"/>
                  <a:gd name="connsiteX1" fmla="*/ 3751399 w 4982781"/>
                  <a:gd name="connsiteY1" fmla="*/ 657933 h 1202637"/>
                  <a:gd name="connsiteX2" fmla="*/ 4982781 w 4982781"/>
                  <a:gd name="connsiteY2" fmla="*/ 1037627 h 1202637"/>
                  <a:gd name="connsiteX0" fmla="*/ 0 w 4982781"/>
                  <a:gd name="connsiteY0" fmla="*/ 157090 h 1095558"/>
                  <a:gd name="connsiteX1" fmla="*/ 3751399 w 4982781"/>
                  <a:gd name="connsiteY1" fmla="*/ 657933 h 1095558"/>
                  <a:gd name="connsiteX2" fmla="*/ 4982781 w 4982781"/>
                  <a:gd name="connsiteY2" fmla="*/ 1037627 h 1095558"/>
                  <a:gd name="connsiteX0" fmla="*/ 0 w 4982781"/>
                  <a:gd name="connsiteY0" fmla="*/ 451767 h 1332304"/>
                  <a:gd name="connsiteX1" fmla="*/ 2861108 w 4982781"/>
                  <a:gd name="connsiteY1" fmla="*/ 490385 h 1332304"/>
                  <a:gd name="connsiteX2" fmla="*/ 4982781 w 4982781"/>
                  <a:gd name="connsiteY2" fmla="*/ 1332304 h 1332304"/>
                  <a:gd name="connsiteX0" fmla="*/ 0 w 4982781"/>
                  <a:gd name="connsiteY0" fmla="*/ 153109 h 1033646"/>
                  <a:gd name="connsiteX1" fmla="*/ 2861108 w 4982781"/>
                  <a:gd name="connsiteY1" fmla="*/ 191727 h 1033646"/>
                  <a:gd name="connsiteX2" fmla="*/ 4982781 w 4982781"/>
                  <a:gd name="connsiteY2" fmla="*/ 1033646 h 1033646"/>
                  <a:gd name="connsiteX0" fmla="*/ 0 w 5804148"/>
                  <a:gd name="connsiteY0" fmla="*/ 153109 h 1013549"/>
                  <a:gd name="connsiteX1" fmla="*/ 2861108 w 5804148"/>
                  <a:gd name="connsiteY1" fmla="*/ 191727 h 1013549"/>
                  <a:gd name="connsiteX2" fmla="*/ 5804148 w 5804148"/>
                  <a:gd name="connsiteY2" fmla="*/ 1013549 h 1013549"/>
                  <a:gd name="connsiteX0" fmla="*/ 0 w 5804148"/>
                  <a:gd name="connsiteY0" fmla="*/ 182027 h 1042467"/>
                  <a:gd name="connsiteX1" fmla="*/ 3344265 w 5804148"/>
                  <a:gd name="connsiteY1" fmla="*/ 180452 h 1042467"/>
                  <a:gd name="connsiteX2" fmla="*/ 5804148 w 5804148"/>
                  <a:gd name="connsiteY2" fmla="*/ 1042467 h 1042467"/>
                  <a:gd name="connsiteX0" fmla="*/ 0 w 5804148"/>
                  <a:gd name="connsiteY0" fmla="*/ 182027 h 1042467"/>
                  <a:gd name="connsiteX1" fmla="*/ 3344265 w 5804148"/>
                  <a:gd name="connsiteY1" fmla="*/ 180452 h 1042467"/>
                  <a:gd name="connsiteX2" fmla="*/ 5804148 w 5804148"/>
                  <a:gd name="connsiteY2" fmla="*/ 1042467 h 1042467"/>
                  <a:gd name="connsiteX0" fmla="*/ 0 w 5804148"/>
                  <a:gd name="connsiteY0" fmla="*/ 99896 h 960336"/>
                  <a:gd name="connsiteX1" fmla="*/ 3102688 w 5804148"/>
                  <a:gd name="connsiteY1" fmla="*/ 218902 h 960336"/>
                  <a:gd name="connsiteX2" fmla="*/ 5804148 w 5804148"/>
                  <a:gd name="connsiteY2" fmla="*/ 960336 h 960336"/>
                  <a:gd name="connsiteX0" fmla="*/ 0 w 5804148"/>
                  <a:gd name="connsiteY0" fmla="*/ 99896 h 960336"/>
                  <a:gd name="connsiteX1" fmla="*/ 3102688 w 5804148"/>
                  <a:gd name="connsiteY1" fmla="*/ 218902 h 960336"/>
                  <a:gd name="connsiteX2" fmla="*/ 5804148 w 5804148"/>
                  <a:gd name="connsiteY2" fmla="*/ 960336 h 960336"/>
                  <a:gd name="connsiteX0" fmla="*/ 0 w 5804148"/>
                  <a:gd name="connsiteY0" fmla="*/ 99896 h 960336"/>
                  <a:gd name="connsiteX1" fmla="*/ 3102688 w 5804148"/>
                  <a:gd name="connsiteY1" fmla="*/ 218902 h 960336"/>
                  <a:gd name="connsiteX2" fmla="*/ 5804148 w 5804148"/>
                  <a:gd name="connsiteY2" fmla="*/ 960336 h 960336"/>
                  <a:gd name="connsiteX0" fmla="*/ 0 w 5804148"/>
                  <a:gd name="connsiteY0" fmla="*/ 146095 h 1006535"/>
                  <a:gd name="connsiteX1" fmla="*/ 3175161 w 5804148"/>
                  <a:gd name="connsiteY1" fmla="*/ 194762 h 1006535"/>
                  <a:gd name="connsiteX2" fmla="*/ 5804148 w 5804148"/>
                  <a:gd name="connsiteY2" fmla="*/ 1006535 h 1006535"/>
                  <a:gd name="connsiteX0" fmla="*/ 0 w 5804148"/>
                  <a:gd name="connsiteY0" fmla="*/ 62604 h 923044"/>
                  <a:gd name="connsiteX1" fmla="*/ 3175161 w 5804148"/>
                  <a:gd name="connsiteY1" fmla="*/ 111271 h 923044"/>
                  <a:gd name="connsiteX2" fmla="*/ 5804148 w 5804148"/>
                  <a:gd name="connsiteY2" fmla="*/ 923044 h 923044"/>
                  <a:gd name="connsiteX0" fmla="*/ 0 w 5804148"/>
                  <a:gd name="connsiteY0" fmla="*/ 28620 h 889060"/>
                  <a:gd name="connsiteX1" fmla="*/ 3175161 w 5804148"/>
                  <a:gd name="connsiteY1" fmla="*/ 77287 h 889060"/>
                  <a:gd name="connsiteX2" fmla="*/ 5804148 w 5804148"/>
                  <a:gd name="connsiteY2" fmla="*/ 889060 h 889060"/>
                  <a:gd name="connsiteX0" fmla="*/ 0 w 5804148"/>
                  <a:gd name="connsiteY0" fmla="*/ 54197 h 914637"/>
                  <a:gd name="connsiteX1" fmla="*/ 3175161 w 5804148"/>
                  <a:gd name="connsiteY1" fmla="*/ 102864 h 914637"/>
                  <a:gd name="connsiteX2" fmla="*/ 5804148 w 5804148"/>
                  <a:gd name="connsiteY2" fmla="*/ 914637 h 914637"/>
                  <a:gd name="connsiteX0" fmla="*/ 0 w 5804148"/>
                  <a:gd name="connsiteY0" fmla="*/ 47441 h 907881"/>
                  <a:gd name="connsiteX1" fmla="*/ 3368424 w 5804148"/>
                  <a:gd name="connsiteY1" fmla="*/ 106156 h 907881"/>
                  <a:gd name="connsiteX2" fmla="*/ 5804148 w 5804148"/>
                  <a:gd name="connsiteY2" fmla="*/ 907881 h 907881"/>
                  <a:gd name="connsiteX0" fmla="*/ 0 w 5804148"/>
                  <a:gd name="connsiteY0" fmla="*/ 47441 h 907881"/>
                  <a:gd name="connsiteX1" fmla="*/ 3368424 w 5804148"/>
                  <a:gd name="connsiteY1" fmla="*/ 106156 h 907881"/>
                  <a:gd name="connsiteX2" fmla="*/ 5804148 w 5804148"/>
                  <a:gd name="connsiteY2" fmla="*/ 907881 h 907881"/>
                  <a:gd name="connsiteX0" fmla="*/ 0 w 5804148"/>
                  <a:gd name="connsiteY0" fmla="*/ 47441 h 907881"/>
                  <a:gd name="connsiteX1" fmla="*/ 3368424 w 5804148"/>
                  <a:gd name="connsiteY1" fmla="*/ 106156 h 907881"/>
                  <a:gd name="connsiteX2" fmla="*/ 5804148 w 5804148"/>
                  <a:gd name="connsiteY2" fmla="*/ 907881 h 907881"/>
                  <a:gd name="connsiteX0" fmla="*/ 0 w 5804148"/>
                  <a:gd name="connsiteY0" fmla="*/ 28563 h 889003"/>
                  <a:gd name="connsiteX1" fmla="*/ 3295951 w 5804148"/>
                  <a:gd name="connsiteY1" fmla="*/ 117424 h 889003"/>
                  <a:gd name="connsiteX2" fmla="*/ 5804148 w 5804148"/>
                  <a:gd name="connsiteY2" fmla="*/ 889003 h 889003"/>
                  <a:gd name="connsiteX0" fmla="*/ 0 w 5804148"/>
                  <a:gd name="connsiteY0" fmla="*/ 28563 h 889003"/>
                  <a:gd name="connsiteX1" fmla="*/ 3295951 w 5804148"/>
                  <a:gd name="connsiteY1" fmla="*/ 117424 h 889003"/>
                  <a:gd name="connsiteX2" fmla="*/ 5804148 w 5804148"/>
                  <a:gd name="connsiteY2" fmla="*/ 889003 h 889003"/>
                  <a:gd name="connsiteX0" fmla="*/ 0 w 5804148"/>
                  <a:gd name="connsiteY0" fmla="*/ 0 h 860440"/>
                  <a:gd name="connsiteX1" fmla="*/ 3295951 w 5804148"/>
                  <a:gd name="connsiteY1" fmla="*/ 88861 h 860440"/>
                  <a:gd name="connsiteX2" fmla="*/ 5804148 w 5804148"/>
                  <a:gd name="connsiteY2" fmla="*/ 860440 h 860440"/>
                  <a:gd name="connsiteX0" fmla="*/ 0 w 5804148"/>
                  <a:gd name="connsiteY0" fmla="*/ 0 h 869149"/>
                  <a:gd name="connsiteX1" fmla="*/ 3295951 w 5804148"/>
                  <a:gd name="connsiteY1" fmla="*/ 88861 h 869149"/>
                  <a:gd name="connsiteX2" fmla="*/ 5804148 w 5804148"/>
                  <a:gd name="connsiteY2" fmla="*/ 860440 h 869149"/>
                  <a:gd name="connsiteX0" fmla="*/ 0 w 5804148"/>
                  <a:gd name="connsiteY0" fmla="*/ 0 h 873660"/>
                  <a:gd name="connsiteX1" fmla="*/ 3295951 w 5804148"/>
                  <a:gd name="connsiteY1" fmla="*/ 88861 h 873660"/>
                  <a:gd name="connsiteX2" fmla="*/ 5804148 w 5804148"/>
                  <a:gd name="connsiteY2" fmla="*/ 860440 h 873660"/>
                  <a:gd name="connsiteX0" fmla="*/ 0 w 5804148"/>
                  <a:gd name="connsiteY0" fmla="*/ 62599 h 936259"/>
                  <a:gd name="connsiteX1" fmla="*/ 3295951 w 5804148"/>
                  <a:gd name="connsiteY1" fmla="*/ 151460 h 936259"/>
                  <a:gd name="connsiteX2" fmla="*/ 5804148 w 5804148"/>
                  <a:gd name="connsiteY2" fmla="*/ 923039 h 936259"/>
                  <a:gd name="connsiteX0" fmla="*/ 0 w 5804148"/>
                  <a:gd name="connsiteY0" fmla="*/ 2162 h 879298"/>
                  <a:gd name="connsiteX1" fmla="*/ 3006057 w 5804148"/>
                  <a:gd name="connsiteY1" fmla="*/ 211604 h 879298"/>
                  <a:gd name="connsiteX2" fmla="*/ 5804148 w 5804148"/>
                  <a:gd name="connsiteY2" fmla="*/ 862602 h 879298"/>
                  <a:gd name="connsiteX0" fmla="*/ 0 w 5804148"/>
                  <a:gd name="connsiteY0" fmla="*/ 2162 h 862602"/>
                  <a:gd name="connsiteX1" fmla="*/ 3006057 w 5804148"/>
                  <a:gd name="connsiteY1" fmla="*/ 211604 h 862602"/>
                  <a:gd name="connsiteX2" fmla="*/ 5804148 w 5804148"/>
                  <a:gd name="connsiteY2" fmla="*/ 862602 h 862602"/>
                  <a:gd name="connsiteX0" fmla="*/ 0 w 5804148"/>
                  <a:gd name="connsiteY0" fmla="*/ 0 h 860440"/>
                  <a:gd name="connsiteX1" fmla="*/ 3247637 w 5804148"/>
                  <a:gd name="connsiteY1" fmla="*/ 259683 h 860440"/>
                  <a:gd name="connsiteX2" fmla="*/ 5804148 w 5804148"/>
                  <a:gd name="connsiteY2" fmla="*/ 860440 h 860440"/>
                  <a:gd name="connsiteX0" fmla="*/ 0 w 5804148"/>
                  <a:gd name="connsiteY0" fmla="*/ 0 h 860440"/>
                  <a:gd name="connsiteX1" fmla="*/ 3247637 w 5804148"/>
                  <a:gd name="connsiteY1" fmla="*/ 259683 h 860440"/>
                  <a:gd name="connsiteX2" fmla="*/ 5804148 w 5804148"/>
                  <a:gd name="connsiteY2" fmla="*/ 860440 h 860440"/>
                  <a:gd name="connsiteX0" fmla="*/ 0 w 5804148"/>
                  <a:gd name="connsiteY0" fmla="*/ 128505 h 988945"/>
                  <a:gd name="connsiteX1" fmla="*/ 3223211 w 5804148"/>
                  <a:gd name="connsiteY1" fmla="*/ 124028 h 988945"/>
                  <a:gd name="connsiteX2" fmla="*/ 5804148 w 5804148"/>
                  <a:gd name="connsiteY2" fmla="*/ 988945 h 988945"/>
                  <a:gd name="connsiteX0" fmla="*/ 0 w 5804148"/>
                  <a:gd name="connsiteY0" fmla="*/ 186306 h 1046746"/>
                  <a:gd name="connsiteX1" fmla="*/ 3223211 w 5804148"/>
                  <a:gd name="connsiteY1" fmla="*/ 181829 h 1046746"/>
                  <a:gd name="connsiteX2" fmla="*/ 5804148 w 5804148"/>
                  <a:gd name="connsiteY2" fmla="*/ 1046746 h 1046746"/>
                  <a:gd name="connsiteX0" fmla="*/ 0 w 5804148"/>
                  <a:gd name="connsiteY0" fmla="*/ 139820 h 1000260"/>
                  <a:gd name="connsiteX1" fmla="*/ 3223211 w 5804148"/>
                  <a:gd name="connsiteY1" fmla="*/ 135343 h 1000260"/>
                  <a:gd name="connsiteX2" fmla="*/ 5804148 w 5804148"/>
                  <a:gd name="connsiteY2" fmla="*/ 1000260 h 1000260"/>
                  <a:gd name="connsiteX0" fmla="*/ 0 w 5804148"/>
                  <a:gd name="connsiteY0" fmla="*/ 144767 h 1005207"/>
                  <a:gd name="connsiteX1" fmla="*/ 3223211 w 5804148"/>
                  <a:gd name="connsiteY1" fmla="*/ 140290 h 1005207"/>
                  <a:gd name="connsiteX2" fmla="*/ 5804148 w 5804148"/>
                  <a:gd name="connsiteY2" fmla="*/ 1005207 h 1005207"/>
                  <a:gd name="connsiteX0" fmla="*/ 0 w 5804148"/>
                  <a:gd name="connsiteY0" fmla="*/ 75154 h 935594"/>
                  <a:gd name="connsiteX1" fmla="*/ 3662883 w 5804148"/>
                  <a:gd name="connsiteY1" fmla="*/ 182437 h 935594"/>
                  <a:gd name="connsiteX2" fmla="*/ 5804148 w 5804148"/>
                  <a:gd name="connsiteY2" fmla="*/ 935594 h 935594"/>
                  <a:gd name="connsiteX0" fmla="*/ 0 w 5413328"/>
                  <a:gd name="connsiteY0" fmla="*/ 40050 h 981770"/>
                  <a:gd name="connsiteX1" fmla="*/ 3272063 w 5413328"/>
                  <a:gd name="connsiteY1" fmla="*/ 228613 h 981770"/>
                  <a:gd name="connsiteX2" fmla="*/ 5413328 w 5413328"/>
                  <a:gd name="connsiteY2" fmla="*/ 981770 h 981770"/>
                  <a:gd name="connsiteX0" fmla="*/ 0 w 5413328"/>
                  <a:gd name="connsiteY0" fmla="*/ 991 h 942711"/>
                  <a:gd name="connsiteX1" fmla="*/ 3272063 w 5413328"/>
                  <a:gd name="connsiteY1" fmla="*/ 189554 h 942711"/>
                  <a:gd name="connsiteX2" fmla="*/ 5413328 w 5413328"/>
                  <a:gd name="connsiteY2" fmla="*/ 942711 h 942711"/>
                  <a:gd name="connsiteX0" fmla="*/ 0 w 5413328"/>
                  <a:gd name="connsiteY0" fmla="*/ 5192 h 946912"/>
                  <a:gd name="connsiteX1" fmla="*/ 3272063 w 5413328"/>
                  <a:gd name="connsiteY1" fmla="*/ 193755 h 946912"/>
                  <a:gd name="connsiteX2" fmla="*/ 5413328 w 5413328"/>
                  <a:gd name="connsiteY2" fmla="*/ 946912 h 946912"/>
                  <a:gd name="connsiteX0" fmla="*/ 0 w 5413328"/>
                  <a:gd name="connsiteY0" fmla="*/ 18065 h 959785"/>
                  <a:gd name="connsiteX1" fmla="*/ 3272063 w 5413328"/>
                  <a:gd name="connsiteY1" fmla="*/ 206628 h 959785"/>
                  <a:gd name="connsiteX2" fmla="*/ 5413328 w 5413328"/>
                  <a:gd name="connsiteY2" fmla="*/ 959785 h 959785"/>
                  <a:gd name="connsiteX0" fmla="*/ 0 w 5454547"/>
                  <a:gd name="connsiteY0" fmla="*/ 18065 h 986455"/>
                  <a:gd name="connsiteX1" fmla="*/ 3272063 w 5454547"/>
                  <a:gd name="connsiteY1" fmla="*/ 206628 h 986455"/>
                  <a:gd name="connsiteX2" fmla="*/ 5454547 w 5454547"/>
                  <a:gd name="connsiteY2" fmla="*/ 986455 h 986455"/>
                  <a:gd name="connsiteX0" fmla="*/ 0 w 5436227"/>
                  <a:gd name="connsiteY0" fmla="*/ 18065 h 940735"/>
                  <a:gd name="connsiteX1" fmla="*/ 3272063 w 5436227"/>
                  <a:gd name="connsiteY1" fmla="*/ 206628 h 940735"/>
                  <a:gd name="connsiteX2" fmla="*/ 5436227 w 5436227"/>
                  <a:gd name="connsiteY2" fmla="*/ 940735 h 940735"/>
                  <a:gd name="connsiteX0" fmla="*/ 0 w 5436227"/>
                  <a:gd name="connsiteY0" fmla="*/ 18065 h 940735"/>
                  <a:gd name="connsiteX1" fmla="*/ 3272063 w 5436227"/>
                  <a:gd name="connsiteY1" fmla="*/ 206628 h 940735"/>
                  <a:gd name="connsiteX2" fmla="*/ 5436227 w 5436227"/>
                  <a:gd name="connsiteY2" fmla="*/ 940735 h 940735"/>
                  <a:gd name="connsiteX0" fmla="*/ 0 w 5395008"/>
                  <a:gd name="connsiteY0" fmla="*/ 18065 h 963595"/>
                  <a:gd name="connsiteX1" fmla="*/ 3272063 w 5395008"/>
                  <a:gd name="connsiteY1" fmla="*/ 206628 h 963595"/>
                  <a:gd name="connsiteX2" fmla="*/ 5395008 w 5395008"/>
                  <a:gd name="connsiteY2" fmla="*/ 963595 h 963595"/>
                  <a:gd name="connsiteX0" fmla="*/ 0 w 5395008"/>
                  <a:gd name="connsiteY0" fmla="*/ 18065 h 963595"/>
                  <a:gd name="connsiteX1" fmla="*/ 3272063 w 5395008"/>
                  <a:gd name="connsiteY1" fmla="*/ 206628 h 963595"/>
                  <a:gd name="connsiteX2" fmla="*/ 5395008 w 5395008"/>
                  <a:gd name="connsiteY2" fmla="*/ 963595 h 963595"/>
                  <a:gd name="connsiteX0" fmla="*/ 0 w 5395008"/>
                  <a:gd name="connsiteY0" fmla="*/ 18065 h 950260"/>
                  <a:gd name="connsiteX1" fmla="*/ 3272063 w 5395008"/>
                  <a:gd name="connsiteY1" fmla="*/ 206628 h 950260"/>
                  <a:gd name="connsiteX2" fmla="*/ 5395008 w 5395008"/>
                  <a:gd name="connsiteY2" fmla="*/ 950260 h 950260"/>
                  <a:gd name="connsiteX0" fmla="*/ 0 w 5381268"/>
                  <a:gd name="connsiteY0" fmla="*/ 18065 h 954070"/>
                  <a:gd name="connsiteX1" fmla="*/ 3272063 w 5381268"/>
                  <a:gd name="connsiteY1" fmla="*/ 206628 h 954070"/>
                  <a:gd name="connsiteX2" fmla="*/ 5381268 w 5381268"/>
                  <a:gd name="connsiteY2" fmla="*/ 954070 h 954070"/>
                  <a:gd name="connsiteX0" fmla="*/ 0 w 5362948"/>
                  <a:gd name="connsiteY0" fmla="*/ 18065 h 954070"/>
                  <a:gd name="connsiteX1" fmla="*/ 3272063 w 5362948"/>
                  <a:gd name="connsiteY1" fmla="*/ 206628 h 954070"/>
                  <a:gd name="connsiteX2" fmla="*/ 5362948 w 5362948"/>
                  <a:gd name="connsiteY2" fmla="*/ 954070 h 954070"/>
                  <a:gd name="connsiteX0" fmla="*/ 0 w 5362948"/>
                  <a:gd name="connsiteY0" fmla="*/ 18065 h 954070"/>
                  <a:gd name="connsiteX1" fmla="*/ 3272063 w 5362948"/>
                  <a:gd name="connsiteY1" fmla="*/ 206628 h 954070"/>
                  <a:gd name="connsiteX2" fmla="*/ 5362948 w 5362948"/>
                  <a:gd name="connsiteY2" fmla="*/ 954070 h 954070"/>
                  <a:gd name="connsiteX0" fmla="*/ 0 w 5349208"/>
                  <a:gd name="connsiteY0" fmla="*/ 18065 h 957880"/>
                  <a:gd name="connsiteX1" fmla="*/ 3272063 w 5349208"/>
                  <a:gd name="connsiteY1" fmla="*/ 206628 h 957880"/>
                  <a:gd name="connsiteX2" fmla="*/ 5349208 w 5349208"/>
                  <a:gd name="connsiteY2" fmla="*/ 957880 h 957880"/>
                  <a:gd name="connsiteX0" fmla="*/ 0 w 5353788"/>
                  <a:gd name="connsiteY0" fmla="*/ 18065 h 954070"/>
                  <a:gd name="connsiteX1" fmla="*/ 3272063 w 5353788"/>
                  <a:gd name="connsiteY1" fmla="*/ 206628 h 954070"/>
                  <a:gd name="connsiteX2" fmla="*/ 5353788 w 5353788"/>
                  <a:gd name="connsiteY2" fmla="*/ 954070 h 954070"/>
                  <a:gd name="connsiteX0" fmla="*/ 0 w 5353788"/>
                  <a:gd name="connsiteY0" fmla="*/ 125347 h 1061352"/>
                  <a:gd name="connsiteX1" fmla="*/ 3931572 w 5353788"/>
                  <a:gd name="connsiteY1" fmla="*/ 131030 h 1061352"/>
                  <a:gd name="connsiteX2" fmla="*/ 5353788 w 5353788"/>
                  <a:gd name="connsiteY2" fmla="*/ 1061352 h 1061352"/>
                  <a:gd name="connsiteX0" fmla="*/ 0 w 5353788"/>
                  <a:gd name="connsiteY0" fmla="*/ 108868 h 1044873"/>
                  <a:gd name="connsiteX1" fmla="*/ 3455260 w 5353788"/>
                  <a:gd name="connsiteY1" fmla="*/ 137411 h 1044873"/>
                  <a:gd name="connsiteX2" fmla="*/ 5353788 w 5353788"/>
                  <a:gd name="connsiteY2" fmla="*/ 1044873 h 1044873"/>
                  <a:gd name="connsiteX0" fmla="*/ 0 w 5353788"/>
                  <a:gd name="connsiteY0" fmla="*/ 85276 h 1021281"/>
                  <a:gd name="connsiteX1" fmla="*/ 3455260 w 5353788"/>
                  <a:gd name="connsiteY1" fmla="*/ 113819 h 1021281"/>
                  <a:gd name="connsiteX2" fmla="*/ 5353788 w 5353788"/>
                  <a:gd name="connsiteY2" fmla="*/ 1021281 h 1021281"/>
                  <a:gd name="connsiteX0" fmla="*/ 0 w 5353788"/>
                  <a:gd name="connsiteY0" fmla="*/ 85276 h 1021281"/>
                  <a:gd name="connsiteX1" fmla="*/ 3455260 w 5353788"/>
                  <a:gd name="connsiteY1" fmla="*/ 113819 h 1021281"/>
                  <a:gd name="connsiteX2" fmla="*/ 5353788 w 5353788"/>
                  <a:gd name="connsiteY2" fmla="*/ 1021281 h 1021281"/>
                  <a:gd name="connsiteX0" fmla="*/ 0 w 5262190"/>
                  <a:gd name="connsiteY0" fmla="*/ 29607 h 1057052"/>
                  <a:gd name="connsiteX1" fmla="*/ 3363662 w 5262190"/>
                  <a:gd name="connsiteY1" fmla="*/ 149590 h 1057052"/>
                  <a:gd name="connsiteX2" fmla="*/ 5262190 w 5262190"/>
                  <a:gd name="connsiteY2" fmla="*/ 1057052 h 1057052"/>
                  <a:gd name="connsiteX0" fmla="*/ 0 w 4914116"/>
                  <a:gd name="connsiteY0" fmla="*/ 19221 h 1069526"/>
                  <a:gd name="connsiteX1" fmla="*/ 3015588 w 4914116"/>
                  <a:gd name="connsiteY1" fmla="*/ 162064 h 1069526"/>
                  <a:gd name="connsiteX2" fmla="*/ 4914116 w 4914116"/>
                  <a:gd name="connsiteY2" fmla="*/ 1069526 h 10695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914116" h="1069526">
                    <a:moveTo>
                      <a:pt x="0" y="19221"/>
                    </a:moveTo>
                    <a:cubicBezTo>
                      <a:pt x="826122" y="17616"/>
                      <a:pt x="1656356" y="-75243"/>
                      <a:pt x="3015588" y="162064"/>
                    </a:cubicBezTo>
                    <a:cubicBezTo>
                      <a:pt x="4219218" y="444841"/>
                      <a:pt x="3797490" y="864791"/>
                      <a:pt x="4914116" y="1069526"/>
                    </a:cubicBezTo>
                  </a:path>
                </a:pathLst>
              </a:custGeom>
              <a:noFill/>
              <a:ln w="149225">
                <a:solidFill>
                  <a:srgbClr val="DE2B2B"/>
                </a:solidFill>
                <a:headEnd type="arrow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71" name="Agrupar 70">
            <a:extLst>
              <a:ext uri="{FF2B5EF4-FFF2-40B4-BE49-F238E27FC236}">
                <a16:creationId xmlns:a16="http://schemas.microsoft.com/office/drawing/2014/main" id="{8BECF3FA-6732-383B-300F-F31DC541DB63}"/>
              </a:ext>
            </a:extLst>
          </p:cNvPr>
          <p:cNvGrpSpPr/>
          <p:nvPr/>
        </p:nvGrpSpPr>
        <p:grpSpPr>
          <a:xfrm>
            <a:off x="2864995" y="1158413"/>
            <a:ext cx="6462010" cy="4541174"/>
            <a:chOff x="2844430" y="1070956"/>
            <a:chExt cx="6462010" cy="4541174"/>
          </a:xfrm>
        </p:grpSpPr>
        <p:sp>
          <p:nvSpPr>
            <p:cNvPr id="73" name="Forma livre: Forma 72">
              <a:extLst>
                <a:ext uri="{FF2B5EF4-FFF2-40B4-BE49-F238E27FC236}">
                  <a16:creationId xmlns:a16="http://schemas.microsoft.com/office/drawing/2014/main" id="{49D8998A-7DD8-61F3-A4B7-A00577235561}"/>
                </a:ext>
              </a:extLst>
            </p:cNvPr>
            <p:cNvSpPr/>
            <p:nvPr/>
          </p:nvSpPr>
          <p:spPr>
            <a:xfrm rot="387971" flipH="1">
              <a:off x="3146157" y="1070956"/>
              <a:ext cx="5899685" cy="4541174"/>
            </a:xfrm>
            <a:custGeom>
              <a:avLst/>
              <a:gdLst>
                <a:gd name="connsiteX0" fmla="*/ 0 w 4221480"/>
                <a:gd name="connsiteY0" fmla="*/ 0 h 1518870"/>
                <a:gd name="connsiteX1" fmla="*/ 2148840 w 4221480"/>
                <a:gd name="connsiteY1" fmla="*/ 1295400 h 1518870"/>
                <a:gd name="connsiteX2" fmla="*/ 4221480 w 4221480"/>
                <a:gd name="connsiteY2" fmla="*/ 1508760 h 1518870"/>
                <a:gd name="connsiteX0" fmla="*/ 0 w 4221480"/>
                <a:gd name="connsiteY0" fmla="*/ 0 h 1509404"/>
                <a:gd name="connsiteX1" fmla="*/ 1859280 w 4221480"/>
                <a:gd name="connsiteY1" fmla="*/ 868680 h 1509404"/>
                <a:gd name="connsiteX2" fmla="*/ 4221480 w 4221480"/>
                <a:gd name="connsiteY2" fmla="*/ 1508760 h 1509404"/>
                <a:gd name="connsiteX0" fmla="*/ 0 w 4389120"/>
                <a:gd name="connsiteY0" fmla="*/ 0 h 1204604"/>
                <a:gd name="connsiteX1" fmla="*/ 2026920 w 4389120"/>
                <a:gd name="connsiteY1" fmla="*/ 563880 h 1204604"/>
                <a:gd name="connsiteX2" fmla="*/ 4389120 w 4389120"/>
                <a:gd name="connsiteY2" fmla="*/ 1203960 h 1204604"/>
                <a:gd name="connsiteX0" fmla="*/ 0 w 4389120"/>
                <a:gd name="connsiteY0" fmla="*/ 0 h 1204604"/>
                <a:gd name="connsiteX1" fmla="*/ 2026920 w 4389120"/>
                <a:gd name="connsiteY1" fmla="*/ 563880 h 1204604"/>
                <a:gd name="connsiteX2" fmla="*/ 4389120 w 4389120"/>
                <a:gd name="connsiteY2" fmla="*/ 1203960 h 1204604"/>
                <a:gd name="connsiteX0" fmla="*/ 0 w 4617720"/>
                <a:gd name="connsiteY0" fmla="*/ 0 h 1859532"/>
                <a:gd name="connsiteX1" fmla="*/ 2026920 w 4617720"/>
                <a:gd name="connsiteY1" fmla="*/ 563880 h 1859532"/>
                <a:gd name="connsiteX2" fmla="*/ 4617720 w 4617720"/>
                <a:gd name="connsiteY2" fmla="*/ 1859280 h 1859532"/>
                <a:gd name="connsiteX0" fmla="*/ 0 w 4617720"/>
                <a:gd name="connsiteY0" fmla="*/ 0 h 1859794"/>
                <a:gd name="connsiteX1" fmla="*/ 2560320 w 4617720"/>
                <a:gd name="connsiteY1" fmla="*/ 1112520 h 1859794"/>
                <a:gd name="connsiteX2" fmla="*/ 4617720 w 4617720"/>
                <a:gd name="connsiteY2" fmla="*/ 1859280 h 1859794"/>
                <a:gd name="connsiteX0" fmla="*/ 0 w 4617720"/>
                <a:gd name="connsiteY0" fmla="*/ 0 h 1862155"/>
                <a:gd name="connsiteX1" fmla="*/ 2560320 w 4617720"/>
                <a:gd name="connsiteY1" fmla="*/ 1112520 h 1862155"/>
                <a:gd name="connsiteX2" fmla="*/ 4617720 w 4617720"/>
                <a:gd name="connsiteY2" fmla="*/ 1859280 h 1862155"/>
                <a:gd name="connsiteX0" fmla="*/ 0 w 4617720"/>
                <a:gd name="connsiteY0" fmla="*/ 0 h 1862155"/>
                <a:gd name="connsiteX1" fmla="*/ 2560320 w 4617720"/>
                <a:gd name="connsiteY1" fmla="*/ 1112520 h 1862155"/>
                <a:gd name="connsiteX2" fmla="*/ 4617720 w 4617720"/>
                <a:gd name="connsiteY2" fmla="*/ 1859280 h 1862155"/>
                <a:gd name="connsiteX0" fmla="*/ 0 w 4556760"/>
                <a:gd name="connsiteY0" fmla="*/ 0 h 1801195"/>
                <a:gd name="connsiteX1" fmla="*/ 2499360 w 4556760"/>
                <a:gd name="connsiteY1" fmla="*/ 1051560 h 1801195"/>
                <a:gd name="connsiteX2" fmla="*/ 4556760 w 4556760"/>
                <a:gd name="connsiteY2" fmla="*/ 1798320 h 1801195"/>
                <a:gd name="connsiteX0" fmla="*/ 0 w 4556760"/>
                <a:gd name="connsiteY0" fmla="*/ 15235 h 1816430"/>
                <a:gd name="connsiteX1" fmla="*/ 2499360 w 4556760"/>
                <a:gd name="connsiteY1" fmla="*/ 1066795 h 1816430"/>
                <a:gd name="connsiteX2" fmla="*/ 4556760 w 4556760"/>
                <a:gd name="connsiteY2" fmla="*/ 1813555 h 1816430"/>
                <a:gd name="connsiteX0" fmla="*/ 0 w 4602480"/>
                <a:gd name="connsiteY0" fmla="*/ 29116 h 1754111"/>
                <a:gd name="connsiteX1" fmla="*/ 2545080 w 4602480"/>
                <a:gd name="connsiteY1" fmla="*/ 1004476 h 1754111"/>
                <a:gd name="connsiteX2" fmla="*/ 4602480 w 4602480"/>
                <a:gd name="connsiteY2" fmla="*/ 1751236 h 1754111"/>
                <a:gd name="connsiteX0" fmla="*/ 0 w 4602480"/>
                <a:gd name="connsiteY0" fmla="*/ 89982 h 1813086"/>
                <a:gd name="connsiteX1" fmla="*/ 2301240 w 4602480"/>
                <a:gd name="connsiteY1" fmla="*/ 867222 h 1813086"/>
                <a:gd name="connsiteX2" fmla="*/ 4602480 w 4602480"/>
                <a:gd name="connsiteY2" fmla="*/ 1812102 h 1813086"/>
                <a:gd name="connsiteX0" fmla="*/ 0 w 4602480"/>
                <a:gd name="connsiteY0" fmla="*/ 50447 h 1773551"/>
                <a:gd name="connsiteX1" fmla="*/ 2301240 w 4602480"/>
                <a:gd name="connsiteY1" fmla="*/ 827687 h 1773551"/>
                <a:gd name="connsiteX2" fmla="*/ 4602480 w 4602480"/>
                <a:gd name="connsiteY2" fmla="*/ 1772567 h 1773551"/>
                <a:gd name="connsiteX0" fmla="*/ 0 w 4602480"/>
                <a:gd name="connsiteY0" fmla="*/ 32192 h 1755296"/>
                <a:gd name="connsiteX1" fmla="*/ 2301240 w 4602480"/>
                <a:gd name="connsiteY1" fmla="*/ 809432 h 1755296"/>
                <a:gd name="connsiteX2" fmla="*/ 4602480 w 4602480"/>
                <a:gd name="connsiteY2" fmla="*/ 1754312 h 1755296"/>
                <a:gd name="connsiteX0" fmla="*/ 0 w 4602480"/>
                <a:gd name="connsiteY0" fmla="*/ 36174 h 1759228"/>
                <a:gd name="connsiteX1" fmla="*/ 2362200 w 4602480"/>
                <a:gd name="connsiteY1" fmla="*/ 798174 h 1759228"/>
                <a:gd name="connsiteX2" fmla="*/ 4602480 w 4602480"/>
                <a:gd name="connsiteY2" fmla="*/ 1758294 h 1759228"/>
                <a:gd name="connsiteX0" fmla="*/ 0 w 4602480"/>
                <a:gd name="connsiteY0" fmla="*/ 36174 h 1762825"/>
                <a:gd name="connsiteX1" fmla="*/ 2362200 w 4602480"/>
                <a:gd name="connsiteY1" fmla="*/ 798174 h 1762825"/>
                <a:gd name="connsiteX2" fmla="*/ 4602480 w 4602480"/>
                <a:gd name="connsiteY2" fmla="*/ 1758294 h 1762825"/>
                <a:gd name="connsiteX0" fmla="*/ 0 w 4602480"/>
                <a:gd name="connsiteY0" fmla="*/ 13770 h 1749139"/>
                <a:gd name="connsiteX1" fmla="*/ 2499360 w 4602480"/>
                <a:gd name="connsiteY1" fmla="*/ 882450 h 1749139"/>
                <a:gd name="connsiteX2" fmla="*/ 4602480 w 4602480"/>
                <a:gd name="connsiteY2" fmla="*/ 1735890 h 1749139"/>
                <a:gd name="connsiteX0" fmla="*/ 0 w 4602480"/>
                <a:gd name="connsiteY0" fmla="*/ 26232 h 1761601"/>
                <a:gd name="connsiteX1" fmla="*/ 2499360 w 4602480"/>
                <a:gd name="connsiteY1" fmla="*/ 894912 h 1761601"/>
                <a:gd name="connsiteX2" fmla="*/ 4602480 w 4602480"/>
                <a:gd name="connsiteY2" fmla="*/ 1748352 h 1761601"/>
                <a:gd name="connsiteX0" fmla="*/ 0 w 4602480"/>
                <a:gd name="connsiteY0" fmla="*/ 26232 h 1755788"/>
                <a:gd name="connsiteX1" fmla="*/ 2499360 w 4602480"/>
                <a:gd name="connsiteY1" fmla="*/ 894912 h 1755788"/>
                <a:gd name="connsiteX2" fmla="*/ 4602480 w 4602480"/>
                <a:gd name="connsiteY2" fmla="*/ 1748352 h 1755788"/>
                <a:gd name="connsiteX0" fmla="*/ 0 w 4861560"/>
                <a:gd name="connsiteY0" fmla="*/ 26232 h 1728117"/>
                <a:gd name="connsiteX1" fmla="*/ 2499360 w 4861560"/>
                <a:gd name="connsiteY1" fmla="*/ 894912 h 1728117"/>
                <a:gd name="connsiteX2" fmla="*/ 4861560 w 4861560"/>
                <a:gd name="connsiteY2" fmla="*/ 1717872 h 1728117"/>
                <a:gd name="connsiteX0" fmla="*/ 0 w 4794504"/>
                <a:gd name="connsiteY0" fmla="*/ 20097 h 1752462"/>
                <a:gd name="connsiteX1" fmla="*/ 2432304 w 4794504"/>
                <a:gd name="connsiteY1" fmla="*/ 919257 h 1752462"/>
                <a:gd name="connsiteX2" fmla="*/ 4794504 w 4794504"/>
                <a:gd name="connsiteY2" fmla="*/ 1742217 h 1752462"/>
                <a:gd name="connsiteX0" fmla="*/ 0 w 4733544"/>
                <a:gd name="connsiteY0" fmla="*/ 20097 h 1757925"/>
                <a:gd name="connsiteX1" fmla="*/ 2432304 w 4733544"/>
                <a:gd name="connsiteY1" fmla="*/ 919257 h 1757925"/>
                <a:gd name="connsiteX2" fmla="*/ 4733544 w 4733544"/>
                <a:gd name="connsiteY2" fmla="*/ 1748313 h 1757925"/>
                <a:gd name="connsiteX0" fmla="*/ 0 w 4770120"/>
                <a:gd name="connsiteY0" fmla="*/ 20097 h 1791433"/>
                <a:gd name="connsiteX1" fmla="*/ 2432304 w 4770120"/>
                <a:gd name="connsiteY1" fmla="*/ 919257 h 1791433"/>
                <a:gd name="connsiteX2" fmla="*/ 4770120 w 4770120"/>
                <a:gd name="connsiteY2" fmla="*/ 1784889 h 1791433"/>
                <a:gd name="connsiteX0" fmla="*/ 0 w 4770120"/>
                <a:gd name="connsiteY0" fmla="*/ 27577 h 1796889"/>
                <a:gd name="connsiteX1" fmla="*/ 2395728 w 4770120"/>
                <a:gd name="connsiteY1" fmla="*/ 890161 h 1796889"/>
                <a:gd name="connsiteX2" fmla="*/ 4770120 w 4770120"/>
                <a:gd name="connsiteY2" fmla="*/ 1792369 h 1796889"/>
                <a:gd name="connsiteX0" fmla="*/ 0 w 4770120"/>
                <a:gd name="connsiteY0" fmla="*/ 21936 h 1791248"/>
                <a:gd name="connsiteX1" fmla="*/ 2395728 w 4770120"/>
                <a:gd name="connsiteY1" fmla="*/ 884520 h 1791248"/>
                <a:gd name="connsiteX2" fmla="*/ 4770120 w 4770120"/>
                <a:gd name="connsiteY2" fmla="*/ 1786728 h 1791248"/>
                <a:gd name="connsiteX0" fmla="*/ 0 w 4770120"/>
                <a:gd name="connsiteY0" fmla="*/ 21936 h 1791248"/>
                <a:gd name="connsiteX1" fmla="*/ 2395728 w 4770120"/>
                <a:gd name="connsiteY1" fmla="*/ 884520 h 1791248"/>
                <a:gd name="connsiteX2" fmla="*/ 4770120 w 4770120"/>
                <a:gd name="connsiteY2" fmla="*/ 1786728 h 1791248"/>
                <a:gd name="connsiteX0" fmla="*/ 0 w 4770120"/>
                <a:gd name="connsiteY0" fmla="*/ 21936 h 1786728"/>
                <a:gd name="connsiteX1" fmla="*/ 2395728 w 4770120"/>
                <a:gd name="connsiteY1" fmla="*/ 884520 h 1786728"/>
                <a:gd name="connsiteX2" fmla="*/ 4770120 w 4770120"/>
                <a:gd name="connsiteY2" fmla="*/ 1786728 h 1786728"/>
                <a:gd name="connsiteX0" fmla="*/ 0 w 4770120"/>
                <a:gd name="connsiteY0" fmla="*/ 21936 h 1786728"/>
                <a:gd name="connsiteX1" fmla="*/ 2395728 w 4770120"/>
                <a:gd name="connsiteY1" fmla="*/ 884520 h 1786728"/>
                <a:gd name="connsiteX2" fmla="*/ 4770120 w 4770120"/>
                <a:gd name="connsiteY2" fmla="*/ 1786728 h 1786728"/>
                <a:gd name="connsiteX0" fmla="*/ 0 w 4770120"/>
                <a:gd name="connsiteY0" fmla="*/ 21936 h 1786728"/>
                <a:gd name="connsiteX1" fmla="*/ 2395728 w 4770120"/>
                <a:gd name="connsiteY1" fmla="*/ 884520 h 1786728"/>
                <a:gd name="connsiteX2" fmla="*/ 4770120 w 4770120"/>
                <a:gd name="connsiteY2" fmla="*/ 1786728 h 1786728"/>
                <a:gd name="connsiteX0" fmla="*/ 0 w 4770120"/>
                <a:gd name="connsiteY0" fmla="*/ 21936 h 1786728"/>
                <a:gd name="connsiteX1" fmla="*/ 2395728 w 4770120"/>
                <a:gd name="connsiteY1" fmla="*/ 884520 h 1786728"/>
                <a:gd name="connsiteX2" fmla="*/ 4770120 w 4770120"/>
                <a:gd name="connsiteY2" fmla="*/ 1786728 h 1786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70120" h="1786728">
                  <a:moveTo>
                    <a:pt x="0" y="21936"/>
                  </a:moveTo>
                  <a:cubicBezTo>
                    <a:pt x="753110" y="10506"/>
                    <a:pt x="1259332" y="-189900"/>
                    <a:pt x="2395728" y="884520"/>
                  </a:cubicBezTo>
                  <a:cubicBezTo>
                    <a:pt x="3205988" y="1806540"/>
                    <a:pt x="4068856" y="1737214"/>
                    <a:pt x="4770120" y="1786728"/>
                  </a:cubicBezTo>
                </a:path>
              </a:pathLst>
            </a:custGeom>
            <a:noFill/>
            <a:ln w="180975">
              <a:gradFill flip="none" rotWithShape="1">
                <a:gsLst>
                  <a:gs pos="52000">
                    <a:srgbClr val="008DA3"/>
                  </a:gs>
                  <a:gs pos="58000">
                    <a:srgbClr val="379634"/>
                  </a:gs>
                </a:gsLst>
                <a:lin ang="0" scaled="1"/>
                <a:tileRect/>
              </a:gradFill>
              <a:headEnd type="arrow"/>
              <a:tailEnd type="arrow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4" name="Retângulo: Cantos Arredondados 73">
              <a:extLst>
                <a:ext uri="{FF2B5EF4-FFF2-40B4-BE49-F238E27FC236}">
                  <a16:creationId xmlns:a16="http://schemas.microsoft.com/office/drawing/2014/main" id="{6B8533E3-0636-DF84-EB0D-5F68188FF229}"/>
                </a:ext>
              </a:extLst>
            </p:cNvPr>
            <p:cNvSpPr>
              <a:spLocks noChangeAspect="1"/>
            </p:cNvSpPr>
            <p:nvPr/>
          </p:nvSpPr>
          <p:spPr>
            <a:xfrm rot="656390">
              <a:off x="4169093" y="1267922"/>
              <a:ext cx="3733976" cy="3899589"/>
            </a:xfrm>
            <a:prstGeom prst="roundRect">
              <a:avLst>
                <a:gd name="adj" fmla="val 50000"/>
              </a:avLst>
            </a:prstGeom>
            <a:solidFill>
              <a:srgbClr val="F5FBEF"/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5" name="Forma livre: Forma 74">
              <a:extLst>
                <a:ext uri="{FF2B5EF4-FFF2-40B4-BE49-F238E27FC236}">
                  <a16:creationId xmlns:a16="http://schemas.microsoft.com/office/drawing/2014/main" id="{4C7751F0-4E11-9702-D8C0-9B12F9014653}"/>
                </a:ext>
              </a:extLst>
            </p:cNvPr>
            <p:cNvSpPr/>
            <p:nvPr/>
          </p:nvSpPr>
          <p:spPr>
            <a:xfrm>
              <a:off x="2844430" y="1223677"/>
              <a:ext cx="1977128" cy="974276"/>
            </a:xfrm>
            <a:custGeom>
              <a:avLst/>
              <a:gdLst>
                <a:gd name="connsiteX0" fmla="*/ 0 w 4221480"/>
                <a:gd name="connsiteY0" fmla="*/ 0 h 1518870"/>
                <a:gd name="connsiteX1" fmla="*/ 2148840 w 4221480"/>
                <a:gd name="connsiteY1" fmla="*/ 1295400 h 1518870"/>
                <a:gd name="connsiteX2" fmla="*/ 4221480 w 4221480"/>
                <a:gd name="connsiteY2" fmla="*/ 1508760 h 1518870"/>
                <a:gd name="connsiteX0" fmla="*/ 0 w 4221480"/>
                <a:gd name="connsiteY0" fmla="*/ 0 h 1509404"/>
                <a:gd name="connsiteX1" fmla="*/ 1859280 w 4221480"/>
                <a:gd name="connsiteY1" fmla="*/ 868680 h 1509404"/>
                <a:gd name="connsiteX2" fmla="*/ 4221480 w 4221480"/>
                <a:gd name="connsiteY2" fmla="*/ 1508760 h 1509404"/>
                <a:gd name="connsiteX0" fmla="*/ 0 w 4389120"/>
                <a:gd name="connsiteY0" fmla="*/ 0 h 1204604"/>
                <a:gd name="connsiteX1" fmla="*/ 2026920 w 4389120"/>
                <a:gd name="connsiteY1" fmla="*/ 563880 h 1204604"/>
                <a:gd name="connsiteX2" fmla="*/ 4389120 w 4389120"/>
                <a:gd name="connsiteY2" fmla="*/ 1203960 h 1204604"/>
                <a:gd name="connsiteX0" fmla="*/ 0 w 4389120"/>
                <a:gd name="connsiteY0" fmla="*/ 0 h 1204604"/>
                <a:gd name="connsiteX1" fmla="*/ 2026920 w 4389120"/>
                <a:gd name="connsiteY1" fmla="*/ 563880 h 1204604"/>
                <a:gd name="connsiteX2" fmla="*/ 4389120 w 4389120"/>
                <a:gd name="connsiteY2" fmla="*/ 1203960 h 1204604"/>
                <a:gd name="connsiteX0" fmla="*/ 0 w 4617720"/>
                <a:gd name="connsiteY0" fmla="*/ 0 h 1859532"/>
                <a:gd name="connsiteX1" fmla="*/ 2026920 w 4617720"/>
                <a:gd name="connsiteY1" fmla="*/ 563880 h 1859532"/>
                <a:gd name="connsiteX2" fmla="*/ 4617720 w 4617720"/>
                <a:gd name="connsiteY2" fmla="*/ 1859280 h 1859532"/>
                <a:gd name="connsiteX0" fmla="*/ 0 w 4617720"/>
                <a:gd name="connsiteY0" fmla="*/ 0 h 1859794"/>
                <a:gd name="connsiteX1" fmla="*/ 2560320 w 4617720"/>
                <a:gd name="connsiteY1" fmla="*/ 1112520 h 1859794"/>
                <a:gd name="connsiteX2" fmla="*/ 4617720 w 4617720"/>
                <a:gd name="connsiteY2" fmla="*/ 1859280 h 1859794"/>
                <a:gd name="connsiteX0" fmla="*/ 0 w 4617720"/>
                <a:gd name="connsiteY0" fmla="*/ 0 h 1862155"/>
                <a:gd name="connsiteX1" fmla="*/ 2560320 w 4617720"/>
                <a:gd name="connsiteY1" fmla="*/ 1112520 h 1862155"/>
                <a:gd name="connsiteX2" fmla="*/ 4617720 w 4617720"/>
                <a:gd name="connsiteY2" fmla="*/ 1859280 h 1862155"/>
                <a:gd name="connsiteX0" fmla="*/ 0 w 4617720"/>
                <a:gd name="connsiteY0" fmla="*/ 0 h 1862155"/>
                <a:gd name="connsiteX1" fmla="*/ 2560320 w 4617720"/>
                <a:gd name="connsiteY1" fmla="*/ 1112520 h 1862155"/>
                <a:gd name="connsiteX2" fmla="*/ 4617720 w 4617720"/>
                <a:gd name="connsiteY2" fmla="*/ 1859280 h 1862155"/>
                <a:gd name="connsiteX0" fmla="*/ 0 w 4556760"/>
                <a:gd name="connsiteY0" fmla="*/ 0 h 1801195"/>
                <a:gd name="connsiteX1" fmla="*/ 2499360 w 4556760"/>
                <a:gd name="connsiteY1" fmla="*/ 1051560 h 1801195"/>
                <a:gd name="connsiteX2" fmla="*/ 4556760 w 4556760"/>
                <a:gd name="connsiteY2" fmla="*/ 1798320 h 1801195"/>
                <a:gd name="connsiteX0" fmla="*/ 0 w 4556760"/>
                <a:gd name="connsiteY0" fmla="*/ 15235 h 1816430"/>
                <a:gd name="connsiteX1" fmla="*/ 2499360 w 4556760"/>
                <a:gd name="connsiteY1" fmla="*/ 1066795 h 1816430"/>
                <a:gd name="connsiteX2" fmla="*/ 4556760 w 4556760"/>
                <a:gd name="connsiteY2" fmla="*/ 1813555 h 1816430"/>
                <a:gd name="connsiteX0" fmla="*/ 0 w 4602480"/>
                <a:gd name="connsiteY0" fmla="*/ 29116 h 1754111"/>
                <a:gd name="connsiteX1" fmla="*/ 2545080 w 4602480"/>
                <a:gd name="connsiteY1" fmla="*/ 1004476 h 1754111"/>
                <a:gd name="connsiteX2" fmla="*/ 4602480 w 4602480"/>
                <a:gd name="connsiteY2" fmla="*/ 1751236 h 1754111"/>
                <a:gd name="connsiteX0" fmla="*/ 0 w 4602480"/>
                <a:gd name="connsiteY0" fmla="*/ 89982 h 1813086"/>
                <a:gd name="connsiteX1" fmla="*/ 2301240 w 4602480"/>
                <a:gd name="connsiteY1" fmla="*/ 867222 h 1813086"/>
                <a:gd name="connsiteX2" fmla="*/ 4602480 w 4602480"/>
                <a:gd name="connsiteY2" fmla="*/ 1812102 h 1813086"/>
                <a:gd name="connsiteX0" fmla="*/ 0 w 4602480"/>
                <a:gd name="connsiteY0" fmla="*/ 50447 h 1773551"/>
                <a:gd name="connsiteX1" fmla="*/ 2301240 w 4602480"/>
                <a:gd name="connsiteY1" fmla="*/ 827687 h 1773551"/>
                <a:gd name="connsiteX2" fmla="*/ 4602480 w 4602480"/>
                <a:gd name="connsiteY2" fmla="*/ 1772567 h 1773551"/>
                <a:gd name="connsiteX0" fmla="*/ 0 w 4602480"/>
                <a:gd name="connsiteY0" fmla="*/ 32192 h 1755296"/>
                <a:gd name="connsiteX1" fmla="*/ 2301240 w 4602480"/>
                <a:gd name="connsiteY1" fmla="*/ 809432 h 1755296"/>
                <a:gd name="connsiteX2" fmla="*/ 4602480 w 4602480"/>
                <a:gd name="connsiteY2" fmla="*/ 1754312 h 1755296"/>
                <a:gd name="connsiteX0" fmla="*/ 0 w 4602480"/>
                <a:gd name="connsiteY0" fmla="*/ 36174 h 1759228"/>
                <a:gd name="connsiteX1" fmla="*/ 2362200 w 4602480"/>
                <a:gd name="connsiteY1" fmla="*/ 798174 h 1759228"/>
                <a:gd name="connsiteX2" fmla="*/ 4602480 w 4602480"/>
                <a:gd name="connsiteY2" fmla="*/ 1758294 h 1759228"/>
                <a:gd name="connsiteX0" fmla="*/ 0 w 4602480"/>
                <a:gd name="connsiteY0" fmla="*/ 36174 h 1762825"/>
                <a:gd name="connsiteX1" fmla="*/ 2362200 w 4602480"/>
                <a:gd name="connsiteY1" fmla="*/ 798174 h 1762825"/>
                <a:gd name="connsiteX2" fmla="*/ 4602480 w 4602480"/>
                <a:gd name="connsiteY2" fmla="*/ 1758294 h 1762825"/>
                <a:gd name="connsiteX0" fmla="*/ 0 w 4602480"/>
                <a:gd name="connsiteY0" fmla="*/ 13770 h 1749139"/>
                <a:gd name="connsiteX1" fmla="*/ 2499360 w 4602480"/>
                <a:gd name="connsiteY1" fmla="*/ 882450 h 1749139"/>
                <a:gd name="connsiteX2" fmla="*/ 4602480 w 4602480"/>
                <a:gd name="connsiteY2" fmla="*/ 1735890 h 1749139"/>
                <a:gd name="connsiteX0" fmla="*/ 0 w 4602480"/>
                <a:gd name="connsiteY0" fmla="*/ 26232 h 1761601"/>
                <a:gd name="connsiteX1" fmla="*/ 2499360 w 4602480"/>
                <a:gd name="connsiteY1" fmla="*/ 894912 h 1761601"/>
                <a:gd name="connsiteX2" fmla="*/ 4602480 w 4602480"/>
                <a:gd name="connsiteY2" fmla="*/ 1748352 h 1761601"/>
                <a:gd name="connsiteX0" fmla="*/ 0 w 4602480"/>
                <a:gd name="connsiteY0" fmla="*/ 26232 h 1755788"/>
                <a:gd name="connsiteX1" fmla="*/ 2499360 w 4602480"/>
                <a:gd name="connsiteY1" fmla="*/ 894912 h 1755788"/>
                <a:gd name="connsiteX2" fmla="*/ 4602480 w 4602480"/>
                <a:gd name="connsiteY2" fmla="*/ 1748352 h 1755788"/>
                <a:gd name="connsiteX0" fmla="*/ 0 w 4861560"/>
                <a:gd name="connsiteY0" fmla="*/ 26232 h 1728117"/>
                <a:gd name="connsiteX1" fmla="*/ 2499360 w 4861560"/>
                <a:gd name="connsiteY1" fmla="*/ 894912 h 1728117"/>
                <a:gd name="connsiteX2" fmla="*/ 4861560 w 4861560"/>
                <a:gd name="connsiteY2" fmla="*/ 1717872 h 1728117"/>
                <a:gd name="connsiteX0" fmla="*/ 0 w 4794504"/>
                <a:gd name="connsiteY0" fmla="*/ 20097 h 1752462"/>
                <a:gd name="connsiteX1" fmla="*/ 2432304 w 4794504"/>
                <a:gd name="connsiteY1" fmla="*/ 919257 h 1752462"/>
                <a:gd name="connsiteX2" fmla="*/ 4794504 w 4794504"/>
                <a:gd name="connsiteY2" fmla="*/ 1742217 h 1752462"/>
                <a:gd name="connsiteX0" fmla="*/ 0 w 4733544"/>
                <a:gd name="connsiteY0" fmla="*/ 20097 h 1757925"/>
                <a:gd name="connsiteX1" fmla="*/ 2432304 w 4733544"/>
                <a:gd name="connsiteY1" fmla="*/ 919257 h 1757925"/>
                <a:gd name="connsiteX2" fmla="*/ 4733544 w 4733544"/>
                <a:gd name="connsiteY2" fmla="*/ 1748313 h 1757925"/>
                <a:gd name="connsiteX0" fmla="*/ 0 w 4770120"/>
                <a:gd name="connsiteY0" fmla="*/ 20097 h 1791433"/>
                <a:gd name="connsiteX1" fmla="*/ 2432304 w 4770120"/>
                <a:gd name="connsiteY1" fmla="*/ 919257 h 1791433"/>
                <a:gd name="connsiteX2" fmla="*/ 4770120 w 4770120"/>
                <a:gd name="connsiteY2" fmla="*/ 1784889 h 1791433"/>
                <a:gd name="connsiteX0" fmla="*/ 0 w 4770120"/>
                <a:gd name="connsiteY0" fmla="*/ 27577 h 1796889"/>
                <a:gd name="connsiteX1" fmla="*/ 2395728 w 4770120"/>
                <a:gd name="connsiteY1" fmla="*/ 890161 h 1796889"/>
                <a:gd name="connsiteX2" fmla="*/ 4770120 w 4770120"/>
                <a:gd name="connsiteY2" fmla="*/ 1792369 h 1796889"/>
                <a:gd name="connsiteX0" fmla="*/ 0 w 4770120"/>
                <a:gd name="connsiteY0" fmla="*/ 21936 h 1791248"/>
                <a:gd name="connsiteX1" fmla="*/ 2395728 w 4770120"/>
                <a:gd name="connsiteY1" fmla="*/ 884520 h 1791248"/>
                <a:gd name="connsiteX2" fmla="*/ 4770120 w 4770120"/>
                <a:gd name="connsiteY2" fmla="*/ 1786728 h 1791248"/>
                <a:gd name="connsiteX0" fmla="*/ 0 w 4739975"/>
                <a:gd name="connsiteY0" fmla="*/ 21936 h 1810566"/>
                <a:gd name="connsiteX1" fmla="*/ 2395728 w 4739975"/>
                <a:gd name="connsiteY1" fmla="*/ 884520 h 1810566"/>
                <a:gd name="connsiteX2" fmla="*/ 4739975 w 4739975"/>
                <a:gd name="connsiteY2" fmla="*/ 1806824 h 1810566"/>
                <a:gd name="connsiteX0" fmla="*/ 0 w 4739975"/>
                <a:gd name="connsiteY0" fmla="*/ 157090 h 1942656"/>
                <a:gd name="connsiteX1" fmla="*/ 3751399 w 4739975"/>
                <a:gd name="connsiteY1" fmla="*/ 657933 h 1942656"/>
                <a:gd name="connsiteX2" fmla="*/ 4739975 w 4739975"/>
                <a:gd name="connsiteY2" fmla="*/ 1941978 h 1942656"/>
                <a:gd name="connsiteX0" fmla="*/ 0 w 4982781"/>
                <a:gd name="connsiteY0" fmla="*/ 157090 h 1202637"/>
                <a:gd name="connsiteX1" fmla="*/ 3751399 w 4982781"/>
                <a:gd name="connsiteY1" fmla="*/ 657933 h 1202637"/>
                <a:gd name="connsiteX2" fmla="*/ 4982781 w 4982781"/>
                <a:gd name="connsiteY2" fmla="*/ 1037627 h 1202637"/>
                <a:gd name="connsiteX0" fmla="*/ 0 w 4982781"/>
                <a:gd name="connsiteY0" fmla="*/ 157090 h 1095558"/>
                <a:gd name="connsiteX1" fmla="*/ 3751399 w 4982781"/>
                <a:gd name="connsiteY1" fmla="*/ 657933 h 1095558"/>
                <a:gd name="connsiteX2" fmla="*/ 4982781 w 4982781"/>
                <a:gd name="connsiteY2" fmla="*/ 1037627 h 1095558"/>
                <a:gd name="connsiteX0" fmla="*/ 0 w 4982781"/>
                <a:gd name="connsiteY0" fmla="*/ 451767 h 1332304"/>
                <a:gd name="connsiteX1" fmla="*/ 2861108 w 4982781"/>
                <a:gd name="connsiteY1" fmla="*/ 490385 h 1332304"/>
                <a:gd name="connsiteX2" fmla="*/ 4982781 w 4982781"/>
                <a:gd name="connsiteY2" fmla="*/ 1332304 h 1332304"/>
                <a:gd name="connsiteX0" fmla="*/ 0 w 4982781"/>
                <a:gd name="connsiteY0" fmla="*/ 153109 h 1033646"/>
                <a:gd name="connsiteX1" fmla="*/ 2861108 w 4982781"/>
                <a:gd name="connsiteY1" fmla="*/ 191727 h 1033646"/>
                <a:gd name="connsiteX2" fmla="*/ 4982781 w 4982781"/>
                <a:gd name="connsiteY2" fmla="*/ 1033646 h 1033646"/>
                <a:gd name="connsiteX0" fmla="*/ 0 w 5804148"/>
                <a:gd name="connsiteY0" fmla="*/ 153109 h 1013549"/>
                <a:gd name="connsiteX1" fmla="*/ 2861108 w 5804148"/>
                <a:gd name="connsiteY1" fmla="*/ 191727 h 1013549"/>
                <a:gd name="connsiteX2" fmla="*/ 5804148 w 5804148"/>
                <a:gd name="connsiteY2" fmla="*/ 1013549 h 1013549"/>
                <a:gd name="connsiteX0" fmla="*/ 0 w 5804148"/>
                <a:gd name="connsiteY0" fmla="*/ 182027 h 1042467"/>
                <a:gd name="connsiteX1" fmla="*/ 3344265 w 5804148"/>
                <a:gd name="connsiteY1" fmla="*/ 180452 h 1042467"/>
                <a:gd name="connsiteX2" fmla="*/ 5804148 w 5804148"/>
                <a:gd name="connsiteY2" fmla="*/ 1042467 h 1042467"/>
                <a:gd name="connsiteX0" fmla="*/ 0 w 5804148"/>
                <a:gd name="connsiteY0" fmla="*/ 182027 h 1042467"/>
                <a:gd name="connsiteX1" fmla="*/ 3344265 w 5804148"/>
                <a:gd name="connsiteY1" fmla="*/ 180452 h 1042467"/>
                <a:gd name="connsiteX2" fmla="*/ 5804148 w 5804148"/>
                <a:gd name="connsiteY2" fmla="*/ 1042467 h 1042467"/>
                <a:gd name="connsiteX0" fmla="*/ 0 w 5804148"/>
                <a:gd name="connsiteY0" fmla="*/ 99896 h 960336"/>
                <a:gd name="connsiteX1" fmla="*/ 3102688 w 5804148"/>
                <a:gd name="connsiteY1" fmla="*/ 218902 h 960336"/>
                <a:gd name="connsiteX2" fmla="*/ 5804148 w 5804148"/>
                <a:gd name="connsiteY2" fmla="*/ 960336 h 960336"/>
                <a:gd name="connsiteX0" fmla="*/ 0 w 5804148"/>
                <a:gd name="connsiteY0" fmla="*/ 99896 h 960336"/>
                <a:gd name="connsiteX1" fmla="*/ 3102688 w 5804148"/>
                <a:gd name="connsiteY1" fmla="*/ 218902 h 960336"/>
                <a:gd name="connsiteX2" fmla="*/ 5804148 w 5804148"/>
                <a:gd name="connsiteY2" fmla="*/ 960336 h 960336"/>
                <a:gd name="connsiteX0" fmla="*/ 0 w 5804148"/>
                <a:gd name="connsiteY0" fmla="*/ 99896 h 960336"/>
                <a:gd name="connsiteX1" fmla="*/ 3102688 w 5804148"/>
                <a:gd name="connsiteY1" fmla="*/ 218902 h 960336"/>
                <a:gd name="connsiteX2" fmla="*/ 5804148 w 5804148"/>
                <a:gd name="connsiteY2" fmla="*/ 960336 h 960336"/>
                <a:gd name="connsiteX0" fmla="*/ 0 w 5804148"/>
                <a:gd name="connsiteY0" fmla="*/ 146095 h 1006535"/>
                <a:gd name="connsiteX1" fmla="*/ 3175161 w 5804148"/>
                <a:gd name="connsiteY1" fmla="*/ 194762 h 1006535"/>
                <a:gd name="connsiteX2" fmla="*/ 5804148 w 5804148"/>
                <a:gd name="connsiteY2" fmla="*/ 1006535 h 1006535"/>
                <a:gd name="connsiteX0" fmla="*/ 0 w 5804148"/>
                <a:gd name="connsiteY0" fmla="*/ 62604 h 923044"/>
                <a:gd name="connsiteX1" fmla="*/ 3175161 w 5804148"/>
                <a:gd name="connsiteY1" fmla="*/ 111271 h 923044"/>
                <a:gd name="connsiteX2" fmla="*/ 5804148 w 5804148"/>
                <a:gd name="connsiteY2" fmla="*/ 923044 h 923044"/>
                <a:gd name="connsiteX0" fmla="*/ 0 w 5804148"/>
                <a:gd name="connsiteY0" fmla="*/ 28620 h 889060"/>
                <a:gd name="connsiteX1" fmla="*/ 3175161 w 5804148"/>
                <a:gd name="connsiteY1" fmla="*/ 77287 h 889060"/>
                <a:gd name="connsiteX2" fmla="*/ 5804148 w 5804148"/>
                <a:gd name="connsiteY2" fmla="*/ 889060 h 889060"/>
                <a:gd name="connsiteX0" fmla="*/ 0 w 5804148"/>
                <a:gd name="connsiteY0" fmla="*/ 54197 h 914637"/>
                <a:gd name="connsiteX1" fmla="*/ 3175161 w 5804148"/>
                <a:gd name="connsiteY1" fmla="*/ 102864 h 914637"/>
                <a:gd name="connsiteX2" fmla="*/ 5804148 w 5804148"/>
                <a:gd name="connsiteY2" fmla="*/ 914637 h 914637"/>
                <a:gd name="connsiteX0" fmla="*/ 0 w 5804148"/>
                <a:gd name="connsiteY0" fmla="*/ 47441 h 907881"/>
                <a:gd name="connsiteX1" fmla="*/ 3368424 w 5804148"/>
                <a:gd name="connsiteY1" fmla="*/ 106156 h 907881"/>
                <a:gd name="connsiteX2" fmla="*/ 5804148 w 5804148"/>
                <a:gd name="connsiteY2" fmla="*/ 907881 h 907881"/>
                <a:gd name="connsiteX0" fmla="*/ 0 w 5804148"/>
                <a:gd name="connsiteY0" fmla="*/ 47441 h 907881"/>
                <a:gd name="connsiteX1" fmla="*/ 3368424 w 5804148"/>
                <a:gd name="connsiteY1" fmla="*/ 106156 h 907881"/>
                <a:gd name="connsiteX2" fmla="*/ 5804148 w 5804148"/>
                <a:gd name="connsiteY2" fmla="*/ 907881 h 907881"/>
                <a:gd name="connsiteX0" fmla="*/ 0 w 5804148"/>
                <a:gd name="connsiteY0" fmla="*/ 47441 h 907881"/>
                <a:gd name="connsiteX1" fmla="*/ 3368424 w 5804148"/>
                <a:gd name="connsiteY1" fmla="*/ 106156 h 907881"/>
                <a:gd name="connsiteX2" fmla="*/ 5804148 w 5804148"/>
                <a:gd name="connsiteY2" fmla="*/ 907881 h 907881"/>
                <a:gd name="connsiteX0" fmla="*/ 0 w 5804148"/>
                <a:gd name="connsiteY0" fmla="*/ 28563 h 889003"/>
                <a:gd name="connsiteX1" fmla="*/ 3295951 w 5804148"/>
                <a:gd name="connsiteY1" fmla="*/ 117424 h 889003"/>
                <a:gd name="connsiteX2" fmla="*/ 5804148 w 5804148"/>
                <a:gd name="connsiteY2" fmla="*/ 889003 h 889003"/>
                <a:gd name="connsiteX0" fmla="*/ 0 w 5804148"/>
                <a:gd name="connsiteY0" fmla="*/ 28563 h 889003"/>
                <a:gd name="connsiteX1" fmla="*/ 3295951 w 5804148"/>
                <a:gd name="connsiteY1" fmla="*/ 117424 h 889003"/>
                <a:gd name="connsiteX2" fmla="*/ 5804148 w 5804148"/>
                <a:gd name="connsiteY2" fmla="*/ 889003 h 889003"/>
                <a:gd name="connsiteX0" fmla="*/ 0 w 5804148"/>
                <a:gd name="connsiteY0" fmla="*/ 0 h 860440"/>
                <a:gd name="connsiteX1" fmla="*/ 3295951 w 5804148"/>
                <a:gd name="connsiteY1" fmla="*/ 88861 h 860440"/>
                <a:gd name="connsiteX2" fmla="*/ 5804148 w 5804148"/>
                <a:gd name="connsiteY2" fmla="*/ 860440 h 860440"/>
                <a:gd name="connsiteX0" fmla="*/ 0 w 5804148"/>
                <a:gd name="connsiteY0" fmla="*/ 0 h 869149"/>
                <a:gd name="connsiteX1" fmla="*/ 3295951 w 5804148"/>
                <a:gd name="connsiteY1" fmla="*/ 88861 h 869149"/>
                <a:gd name="connsiteX2" fmla="*/ 5804148 w 5804148"/>
                <a:gd name="connsiteY2" fmla="*/ 860440 h 869149"/>
                <a:gd name="connsiteX0" fmla="*/ 0 w 5804148"/>
                <a:gd name="connsiteY0" fmla="*/ 0 h 873660"/>
                <a:gd name="connsiteX1" fmla="*/ 3295951 w 5804148"/>
                <a:gd name="connsiteY1" fmla="*/ 88861 h 873660"/>
                <a:gd name="connsiteX2" fmla="*/ 5804148 w 5804148"/>
                <a:gd name="connsiteY2" fmla="*/ 860440 h 873660"/>
                <a:gd name="connsiteX0" fmla="*/ 0 w 5804148"/>
                <a:gd name="connsiteY0" fmla="*/ 62599 h 936259"/>
                <a:gd name="connsiteX1" fmla="*/ 3295951 w 5804148"/>
                <a:gd name="connsiteY1" fmla="*/ 151460 h 936259"/>
                <a:gd name="connsiteX2" fmla="*/ 5804148 w 5804148"/>
                <a:gd name="connsiteY2" fmla="*/ 923039 h 936259"/>
                <a:gd name="connsiteX0" fmla="*/ 0 w 5804148"/>
                <a:gd name="connsiteY0" fmla="*/ 2162 h 879298"/>
                <a:gd name="connsiteX1" fmla="*/ 3006057 w 5804148"/>
                <a:gd name="connsiteY1" fmla="*/ 211604 h 879298"/>
                <a:gd name="connsiteX2" fmla="*/ 5804148 w 5804148"/>
                <a:gd name="connsiteY2" fmla="*/ 862602 h 879298"/>
                <a:gd name="connsiteX0" fmla="*/ 0 w 5804148"/>
                <a:gd name="connsiteY0" fmla="*/ 2162 h 862602"/>
                <a:gd name="connsiteX1" fmla="*/ 3006057 w 5804148"/>
                <a:gd name="connsiteY1" fmla="*/ 211604 h 862602"/>
                <a:gd name="connsiteX2" fmla="*/ 5804148 w 5804148"/>
                <a:gd name="connsiteY2" fmla="*/ 862602 h 862602"/>
                <a:gd name="connsiteX0" fmla="*/ 0 w 5804148"/>
                <a:gd name="connsiteY0" fmla="*/ 0 h 860440"/>
                <a:gd name="connsiteX1" fmla="*/ 3247637 w 5804148"/>
                <a:gd name="connsiteY1" fmla="*/ 259683 h 860440"/>
                <a:gd name="connsiteX2" fmla="*/ 5804148 w 5804148"/>
                <a:gd name="connsiteY2" fmla="*/ 860440 h 860440"/>
                <a:gd name="connsiteX0" fmla="*/ 0 w 5804148"/>
                <a:gd name="connsiteY0" fmla="*/ 0 h 860440"/>
                <a:gd name="connsiteX1" fmla="*/ 3247637 w 5804148"/>
                <a:gd name="connsiteY1" fmla="*/ 259683 h 860440"/>
                <a:gd name="connsiteX2" fmla="*/ 5804148 w 5804148"/>
                <a:gd name="connsiteY2" fmla="*/ 860440 h 860440"/>
                <a:gd name="connsiteX0" fmla="*/ 0 w 5804148"/>
                <a:gd name="connsiteY0" fmla="*/ 128505 h 988945"/>
                <a:gd name="connsiteX1" fmla="*/ 3223211 w 5804148"/>
                <a:gd name="connsiteY1" fmla="*/ 124028 h 988945"/>
                <a:gd name="connsiteX2" fmla="*/ 5804148 w 5804148"/>
                <a:gd name="connsiteY2" fmla="*/ 988945 h 988945"/>
                <a:gd name="connsiteX0" fmla="*/ 0 w 5804148"/>
                <a:gd name="connsiteY0" fmla="*/ 186306 h 1046746"/>
                <a:gd name="connsiteX1" fmla="*/ 3223211 w 5804148"/>
                <a:gd name="connsiteY1" fmla="*/ 181829 h 1046746"/>
                <a:gd name="connsiteX2" fmla="*/ 5804148 w 5804148"/>
                <a:gd name="connsiteY2" fmla="*/ 1046746 h 1046746"/>
                <a:gd name="connsiteX0" fmla="*/ 0 w 5804148"/>
                <a:gd name="connsiteY0" fmla="*/ 139820 h 1000260"/>
                <a:gd name="connsiteX1" fmla="*/ 3223211 w 5804148"/>
                <a:gd name="connsiteY1" fmla="*/ 135343 h 1000260"/>
                <a:gd name="connsiteX2" fmla="*/ 5804148 w 5804148"/>
                <a:gd name="connsiteY2" fmla="*/ 1000260 h 1000260"/>
                <a:gd name="connsiteX0" fmla="*/ 0 w 5804148"/>
                <a:gd name="connsiteY0" fmla="*/ 144767 h 1005207"/>
                <a:gd name="connsiteX1" fmla="*/ 3223211 w 5804148"/>
                <a:gd name="connsiteY1" fmla="*/ 140290 h 1005207"/>
                <a:gd name="connsiteX2" fmla="*/ 5804148 w 5804148"/>
                <a:gd name="connsiteY2" fmla="*/ 1005207 h 1005207"/>
                <a:gd name="connsiteX0" fmla="*/ 0 w 5804148"/>
                <a:gd name="connsiteY0" fmla="*/ 75154 h 935594"/>
                <a:gd name="connsiteX1" fmla="*/ 3662883 w 5804148"/>
                <a:gd name="connsiteY1" fmla="*/ 182437 h 935594"/>
                <a:gd name="connsiteX2" fmla="*/ 5804148 w 5804148"/>
                <a:gd name="connsiteY2" fmla="*/ 935594 h 935594"/>
                <a:gd name="connsiteX0" fmla="*/ 0 w 5413328"/>
                <a:gd name="connsiteY0" fmla="*/ 40050 h 981770"/>
                <a:gd name="connsiteX1" fmla="*/ 3272063 w 5413328"/>
                <a:gd name="connsiteY1" fmla="*/ 228613 h 981770"/>
                <a:gd name="connsiteX2" fmla="*/ 5413328 w 5413328"/>
                <a:gd name="connsiteY2" fmla="*/ 981770 h 981770"/>
                <a:gd name="connsiteX0" fmla="*/ 0 w 5413328"/>
                <a:gd name="connsiteY0" fmla="*/ 991 h 942711"/>
                <a:gd name="connsiteX1" fmla="*/ 3272063 w 5413328"/>
                <a:gd name="connsiteY1" fmla="*/ 189554 h 942711"/>
                <a:gd name="connsiteX2" fmla="*/ 5413328 w 5413328"/>
                <a:gd name="connsiteY2" fmla="*/ 942711 h 942711"/>
                <a:gd name="connsiteX0" fmla="*/ 0 w 5413328"/>
                <a:gd name="connsiteY0" fmla="*/ 5192 h 946912"/>
                <a:gd name="connsiteX1" fmla="*/ 3272063 w 5413328"/>
                <a:gd name="connsiteY1" fmla="*/ 193755 h 946912"/>
                <a:gd name="connsiteX2" fmla="*/ 5413328 w 5413328"/>
                <a:gd name="connsiteY2" fmla="*/ 946912 h 946912"/>
                <a:gd name="connsiteX0" fmla="*/ 0 w 5413328"/>
                <a:gd name="connsiteY0" fmla="*/ 18065 h 959785"/>
                <a:gd name="connsiteX1" fmla="*/ 3272063 w 5413328"/>
                <a:gd name="connsiteY1" fmla="*/ 206628 h 959785"/>
                <a:gd name="connsiteX2" fmla="*/ 5413328 w 5413328"/>
                <a:gd name="connsiteY2" fmla="*/ 959785 h 959785"/>
                <a:gd name="connsiteX0" fmla="*/ 0 w 5454547"/>
                <a:gd name="connsiteY0" fmla="*/ 18065 h 986455"/>
                <a:gd name="connsiteX1" fmla="*/ 3272063 w 5454547"/>
                <a:gd name="connsiteY1" fmla="*/ 206628 h 986455"/>
                <a:gd name="connsiteX2" fmla="*/ 5454547 w 5454547"/>
                <a:gd name="connsiteY2" fmla="*/ 986455 h 986455"/>
                <a:gd name="connsiteX0" fmla="*/ 0 w 5436227"/>
                <a:gd name="connsiteY0" fmla="*/ 18065 h 940735"/>
                <a:gd name="connsiteX1" fmla="*/ 3272063 w 5436227"/>
                <a:gd name="connsiteY1" fmla="*/ 206628 h 940735"/>
                <a:gd name="connsiteX2" fmla="*/ 5436227 w 5436227"/>
                <a:gd name="connsiteY2" fmla="*/ 940735 h 940735"/>
                <a:gd name="connsiteX0" fmla="*/ 0 w 5436227"/>
                <a:gd name="connsiteY0" fmla="*/ 18065 h 940735"/>
                <a:gd name="connsiteX1" fmla="*/ 3272063 w 5436227"/>
                <a:gd name="connsiteY1" fmla="*/ 206628 h 940735"/>
                <a:gd name="connsiteX2" fmla="*/ 5436227 w 5436227"/>
                <a:gd name="connsiteY2" fmla="*/ 940735 h 940735"/>
                <a:gd name="connsiteX0" fmla="*/ 0 w 5395008"/>
                <a:gd name="connsiteY0" fmla="*/ 18065 h 963595"/>
                <a:gd name="connsiteX1" fmla="*/ 3272063 w 5395008"/>
                <a:gd name="connsiteY1" fmla="*/ 206628 h 963595"/>
                <a:gd name="connsiteX2" fmla="*/ 5395008 w 5395008"/>
                <a:gd name="connsiteY2" fmla="*/ 963595 h 963595"/>
                <a:gd name="connsiteX0" fmla="*/ 0 w 5395008"/>
                <a:gd name="connsiteY0" fmla="*/ 18065 h 963595"/>
                <a:gd name="connsiteX1" fmla="*/ 3272063 w 5395008"/>
                <a:gd name="connsiteY1" fmla="*/ 206628 h 963595"/>
                <a:gd name="connsiteX2" fmla="*/ 5395008 w 5395008"/>
                <a:gd name="connsiteY2" fmla="*/ 963595 h 963595"/>
                <a:gd name="connsiteX0" fmla="*/ 0 w 5395008"/>
                <a:gd name="connsiteY0" fmla="*/ 18065 h 950260"/>
                <a:gd name="connsiteX1" fmla="*/ 3272063 w 5395008"/>
                <a:gd name="connsiteY1" fmla="*/ 206628 h 950260"/>
                <a:gd name="connsiteX2" fmla="*/ 5395008 w 5395008"/>
                <a:gd name="connsiteY2" fmla="*/ 950260 h 950260"/>
                <a:gd name="connsiteX0" fmla="*/ 0 w 5381268"/>
                <a:gd name="connsiteY0" fmla="*/ 18065 h 954070"/>
                <a:gd name="connsiteX1" fmla="*/ 3272063 w 5381268"/>
                <a:gd name="connsiteY1" fmla="*/ 206628 h 954070"/>
                <a:gd name="connsiteX2" fmla="*/ 5381268 w 5381268"/>
                <a:gd name="connsiteY2" fmla="*/ 954070 h 954070"/>
                <a:gd name="connsiteX0" fmla="*/ 0 w 5362948"/>
                <a:gd name="connsiteY0" fmla="*/ 18065 h 954070"/>
                <a:gd name="connsiteX1" fmla="*/ 3272063 w 5362948"/>
                <a:gd name="connsiteY1" fmla="*/ 206628 h 954070"/>
                <a:gd name="connsiteX2" fmla="*/ 5362948 w 5362948"/>
                <a:gd name="connsiteY2" fmla="*/ 954070 h 954070"/>
                <a:gd name="connsiteX0" fmla="*/ 0 w 5362948"/>
                <a:gd name="connsiteY0" fmla="*/ 18065 h 954070"/>
                <a:gd name="connsiteX1" fmla="*/ 3272063 w 5362948"/>
                <a:gd name="connsiteY1" fmla="*/ 206628 h 954070"/>
                <a:gd name="connsiteX2" fmla="*/ 5362948 w 5362948"/>
                <a:gd name="connsiteY2" fmla="*/ 954070 h 954070"/>
                <a:gd name="connsiteX0" fmla="*/ 0 w 5349208"/>
                <a:gd name="connsiteY0" fmla="*/ 18065 h 957880"/>
                <a:gd name="connsiteX1" fmla="*/ 3272063 w 5349208"/>
                <a:gd name="connsiteY1" fmla="*/ 206628 h 957880"/>
                <a:gd name="connsiteX2" fmla="*/ 5349208 w 5349208"/>
                <a:gd name="connsiteY2" fmla="*/ 957880 h 957880"/>
                <a:gd name="connsiteX0" fmla="*/ 0 w 5353788"/>
                <a:gd name="connsiteY0" fmla="*/ 18065 h 954070"/>
                <a:gd name="connsiteX1" fmla="*/ 3272063 w 5353788"/>
                <a:gd name="connsiteY1" fmla="*/ 206628 h 954070"/>
                <a:gd name="connsiteX2" fmla="*/ 5353788 w 5353788"/>
                <a:gd name="connsiteY2" fmla="*/ 954070 h 954070"/>
                <a:gd name="connsiteX0" fmla="*/ 0 w 5353788"/>
                <a:gd name="connsiteY0" fmla="*/ 125347 h 1061352"/>
                <a:gd name="connsiteX1" fmla="*/ 3931572 w 5353788"/>
                <a:gd name="connsiteY1" fmla="*/ 131030 h 1061352"/>
                <a:gd name="connsiteX2" fmla="*/ 5353788 w 5353788"/>
                <a:gd name="connsiteY2" fmla="*/ 1061352 h 1061352"/>
                <a:gd name="connsiteX0" fmla="*/ 0 w 5353788"/>
                <a:gd name="connsiteY0" fmla="*/ 108868 h 1044873"/>
                <a:gd name="connsiteX1" fmla="*/ 3455260 w 5353788"/>
                <a:gd name="connsiteY1" fmla="*/ 137411 h 1044873"/>
                <a:gd name="connsiteX2" fmla="*/ 5353788 w 5353788"/>
                <a:gd name="connsiteY2" fmla="*/ 1044873 h 1044873"/>
                <a:gd name="connsiteX0" fmla="*/ 0 w 5353788"/>
                <a:gd name="connsiteY0" fmla="*/ 85276 h 1021281"/>
                <a:gd name="connsiteX1" fmla="*/ 3455260 w 5353788"/>
                <a:gd name="connsiteY1" fmla="*/ 113819 h 1021281"/>
                <a:gd name="connsiteX2" fmla="*/ 5353788 w 5353788"/>
                <a:gd name="connsiteY2" fmla="*/ 1021281 h 1021281"/>
                <a:gd name="connsiteX0" fmla="*/ 0 w 5353788"/>
                <a:gd name="connsiteY0" fmla="*/ 85276 h 1021281"/>
                <a:gd name="connsiteX1" fmla="*/ 3455260 w 5353788"/>
                <a:gd name="connsiteY1" fmla="*/ 113819 h 1021281"/>
                <a:gd name="connsiteX2" fmla="*/ 5353788 w 5353788"/>
                <a:gd name="connsiteY2" fmla="*/ 1021281 h 1021281"/>
                <a:gd name="connsiteX0" fmla="*/ 0 w 5262190"/>
                <a:gd name="connsiteY0" fmla="*/ 29607 h 1057052"/>
                <a:gd name="connsiteX1" fmla="*/ 3363662 w 5262190"/>
                <a:gd name="connsiteY1" fmla="*/ 149590 h 1057052"/>
                <a:gd name="connsiteX2" fmla="*/ 5262190 w 5262190"/>
                <a:gd name="connsiteY2" fmla="*/ 1057052 h 1057052"/>
                <a:gd name="connsiteX0" fmla="*/ 0 w 4914116"/>
                <a:gd name="connsiteY0" fmla="*/ 19221 h 1069526"/>
                <a:gd name="connsiteX1" fmla="*/ 3015588 w 4914116"/>
                <a:gd name="connsiteY1" fmla="*/ 162064 h 1069526"/>
                <a:gd name="connsiteX2" fmla="*/ 4914116 w 4914116"/>
                <a:gd name="connsiteY2" fmla="*/ 1069526 h 1069526"/>
                <a:gd name="connsiteX0" fmla="*/ 0 w 4923504"/>
                <a:gd name="connsiteY0" fmla="*/ 19221 h 981896"/>
                <a:gd name="connsiteX1" fmla="*/ 3015588 w 4923504"/>
                <a:gd name="connsiteY1" fmla="*/ 162064 h 981896"/>
                <a:gd name="connsiteX2" fmla="*/ 4923504 w 4923504"/>
                <a:gd name="connsiteY2" fmla="*/ 981896 h 981896"/>
                <a:gd name="connsiteX0" fmla="*/ 0 w 4923504"/>
                <a:gd name="connsiteY0" fmla="*/ 19221 h 981896"/>
                <a:gd name="connsiteX1" fmla="*/ 3015588 w 4923504"/>
                <a:gd name="connsiteY1" fmla="*/ 162064 h 981896"/>
                <a:gd name="connsiteX2" fmla="*/ 4923504 w 4923504"/>
                <a:gd name="connsiteY2" fmla="*/ 981896 h 981896"/>
                <a:gd name="connsiteX0" fmla="*/ 0 w 4918810"/>
                <a:gd name="connsiteY0" fmla="*/ 19221 h 957131"/>
                <a:gd name="connsiteX1" fmla="*/ 3015588 w 4918810"/>
                <a:gd name="connsiteY1" fmla="*/ 162064 h 957131"/>
                <a:gd name="connsiteX2" fmla="*/ 4918810 w 4918810"/>
                <a:gd name="connsiteY2" fmla="*/ 957131 h 957131"/>
                <a:gd name="connsiteX0" fmla="*/ 0 w 4871869"/>
                <a:gd name="connsiteY0" fmla="*/ 19221 h 974276"/>
                <a:gd name="connsiteX1" fmla="*/ 3015588 w 4871869"/>
                <a:gd name="connsiteY1" fmla="*/ 162064 h 974276"/>
                <a:gd name="connsiteX2" fmla="*/ 4871869 w 4871869"/>
                <a:gd name="connsiteY2" fmla="*/ 974276 h 974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871869" h="974276">
                  <a:moveTo>
                    <a:pt x="0" y="19221"/>
                  </a:moveTo>
                  <a:cubicBezTo>
                    <a:pt x="826122" y="17616"/>
                    <a:pt x="1656356" y="-75243"/>
                    <a:pt x="3015588" y="162064"/>
                  </a:cubicBezTo>
                  <a:cubicBezTo>
                    <a:pt x="4219218" y="444841"/>
                    <a:pt x="3689526" y="912416"/>
                    <a:pt x="4871869" y="974276"/>
                  </a:cubicBezTo>
                </a:path>
              </a:pathLst>
            </a:custGeom>
            <a:noFill/>
            <a:ln w="149225">
              <a:solidFill>
                <a:srgbClr val="DE2B2B"/>
              </a:solidFill>
              <a:headEnd type="arrow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76" name="Agrupar 75">
              <a:extLst>
                <a:ext uri="{FF2B5EF4-FFF2-40B4-BE49-F238E27FC236}">
                  <a16:creationId xmlns:a16="http://schemas.microsoft.com/office/drawing/2014/main" id="{A5AA036E-B108-C3EF-9B5F-39DC83441965}"/>
                </a:ext>
              </a:extLst>
            </p:cNvPr>
            <p:cNvGrpSpPr/>
            <p:nvPr/>
          </p:nvGrpSpPr>
          <p:grpSpPr>
            <a:xfrm rot="731681">
              <a:off x="4502174" y="1270825"/>
              <a:ext cx="3114499" cy="3779553"/>
              <a:chOff x="4322514" y="1273984"/>
              <a:chExt cx="3114499" cy="3779553"/>
            </a:xfrm>
          </p:grpSpPr>
          <p:sp>
            <p:nvSpPr>
              <p:cNvPr id="78" name="Retângulo: Cantos Arredondados 77">
                <a:extLst>
                  <a:ext uri="{FF2B5EF4-FFF2-40B4-BE49-F238E27FC236}">
                    <a16:creationId xmlns:a16="http://schemas.microsoft.com/office/drawing/2014/main" id="{59B2B350-9184-29DE-BE94-056088F72681}"/>
                  </a:ext>
                </a:extLst>
              </p:cNvPr>
              <p:cNvSpPr/>
              <p:nvPr/>
            </p:nvSpPr>
            <p:spPr>
              <a:xfrm rot="8397692">
                <a:off x="4322514" y="2220386"/>
                <a:ext cx="733298" cy="152396"/>
              </a:xfrm>
              <a:prstGeom prst="roundRect">
                <a:avLst>
                  <a:gd name="adj" fmla="val 50000"/>
                </a:avLst>
              </a:prstGeom>
              <a:solidFill>
                <a:srgbClr val="DE2B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9" name="Retângulo: Cantos Arredondados 78">
                <a:extLst>
                  <a:ext uri="{FF2B5EF4-FFF2-40B4-BE49-F238E27FC236}">
                    <a16:creationId xmlns:a16="http://schemas.microsoft.com/office/drawing/2014/main" id="{64137324-57E5-72A7-5B47-2E43C3F51C19}"/>
                  </a:ext>
                </a:extLst>
              </p:cNvPr>
              <p:cNvSpPr/>
              <p:nvPr/>
            </p:nvSpPr>
            <p:spPr>
              <a:xfrm rot="5913475">
                <a:off x="4114622" y="2652958"/>
                <a:ext cx="1448490" cy="148688"/>
              </a:xfrm>
              <a:prstGeom prst="roundRect">
                <a:avLst>
                  <a:gd name="adj" fmla="val 50000"/>
                </a:avLst>
              </a:prstGeom>
              <a:solidFill>
                <a:srgbClr val="DE2B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0" name="Retângulo: Cantos Arredondados 79">
                <a:extLst>
                  <a:ext uri="{FF2B5EF4-FFF2-40B4-BE49-F238E27FC236}">
                    <a16:creationId xmlns:a16="http://schemas.microsoft.com/office/drawing/2014/main" id="{77213DB5-956A-4EBD-6C89-7779595343C8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7684025">
                <a:off x="4226150" y="2407810"/>
                <a:ext cx="2416340" cy="148688"/>
              </a:xfrm>
              <a:prstGeom prst="roundRect">
                <a:avLst>
                  <a:gd name="adj" fmla="val 50000"/>
                </a:avLst>
              </a:prstGeom>
              <a:solidFill>
                <a:srgbClr val="DE2B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1" name="Retângulo: Cantos Arredondados 80">
                <a:extLst>
                  <a:ext uri="{FF2B5EF4-FFF2-40B4-BE49-F238E27FC236}">
                    <a16:creationId xmlns:a16="http://schemas.microsoft.com/office/drawing/2014/main" id="{1F7C0105-DAB5-8AE1-48FC-4C0B9C989F7B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789317" flipH="1">
                <a:off x="4145142" y="3125638"/>
                <a:ext cx="3412683" cy="149706"/>
              </a:xfrm>
              <a:prstGeom prst="roundRect">
                <a:avLst>
                  <a:gd name="adj" fmla="val 50000"/>
                </a:avLst>
              </a:prstGeom>
              <a:solidFill>
                <a:srgbClr val="DE2B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2" name="Retângulo: Cantos Arredondados 81">
                <a:extLst>
                  <a:ext uri="{FF2B5EF4-FFF2-40B4-BE49-F238E27FC236}">
                    <a16:creationId xmlns:a16="http://schemas.microsoft.com/office/drawing/2014/main" id="{CC4530D4-C4D4-B328-1F8C-7610716364FB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7684025">
                <a:off x="5178988" y="4062945"/>
                <a:ext cx="1831479" cy="149706"/>
              </a:xfrm>
              <a:prstGeom prst="roundRect">
                <a:avLst>
                  <a:gd name="adj" fmla="val 50000"/>
                </a:avLst>
              </a:prstGeom>
              <a:solidFill>
                <a:srgbClr val="DE2B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3" name="Retângulo: Cantos Arredondados 82">
                <a:extLst>
                  <a:ext uri="{FF2B5EF4-FFF2-40B4-BE49-F238E27FC236}">
                    <a16:creationId xmlns:a16="http://schemas.microsoft.com/office/drawing/2014/main" id="{35F442C1-1464-CE8B-39B6-25B21A5191C0}"/>
                  </a:ext>
                </a:extLst>
              </p:cNvPr>
              <p:cNvSpPr/>
              <p:nvPr/>
            </p:nvSpPr>
            <p:spPr>
              <a:xfrm rot="8397692">
                <a:off x="6632792" y="3254127"/>
                <a:ext cx="804221" cy="152396"/>
              </a:xfrm>
              <a:prstGeom prst="roundRect">
                <a:avLst>
                  <a:gd name="adj" fmla="val 50000"/>
                </a:avLst>
              </a:prstGeom>
              <a:solidFill>
                <a:srgbClr val="DE2B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4" name="Retângulo: Cantos Arredondados 83">
                <a:extLst>
                  <a:ext uri="{FF2B5EF4-FFF2-40B4-BE49-F238E27FC236}">
                    <a16:creationId xmlns:a16="http://schemas.microsoft.com/office/drawing/2014/main" id="{B9EE4250-3638-063D-5DED-2C59BEF6C4D5}"/>
                  </a:ext>
                </a:extLst>
              </p:cNvPr>
              <p:cNvSpPr/>
              <p:nvPr/>
            </p:nvSpPr>
            <p:spPr>
              <a:xfrm rot="1436671">
                <a:off x="6519286" y="3437779"/>
                <a:ext cx="337401" cy="152396"/>
              </a:xfrm>
              <a:prstGeom prst="roundRect">
                <a:avLst>
                  <a:gd name="adj" fmla="val 50000"/>
                </a:avLst>
              </a:prstGeom>
              <a:solidFill>
                <a:srgbClr val="DE2B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5" name="Retângulo: Cantos Arredondados 84">
                <a:extLst>
                  <a:ext uri="{FF2B5EF4-FFF2-40B4-BE49-F238E27FC236}">
                    <a16:creationId xmlns:a16="http://schemas.microsoft.com/office/drawing/2014/main" id="{7CC787D3-056E-A656-6AF3-4C02D928DD1E}"/>
                  </a:ext>
                </a:extLst>
              </p:cNvPr>
              <p:cNvSpPr/>
              <p:nvPr/>
            </p:nvSpPr>
            <p:spPr>
              <a:xfrm rot="5913475">
                <a:off x="6541133" y="3627241"/>
                <a:ext cx="1339544" cy="148688"/>
              </a:xfrm>
              <a:prstGeom prst="roundRect">
                <a:avLst>
                  <a:gd name="adj" fmla="val 50000"/>
                </a:avLst>
              </a:prstGeom>
              <a:solidFill>
                <a:srgbClr val="DE2B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6" name="Retângulo: Cantos Arredondados 85">
                <a:extLst>
                  <a:ext uri="{FF2B5EF4-FFF2-40B4-BE49-F238E27FC236}">
                    <a16:creationId xmlns:a16="http://schemas.microsoft.com/office/drawing/2014/main" id="{092D1B8F-043C-E261-C3D9-9ED2489C7624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8089686">
                <a:off x="6978749" y="4018853"/>
                <a:ext cx="697552" cy="148688"/>
              </a:xfrm>
              <a:prstGeom prst="roundRect">
                <a:avLst>
                  <a:gd name="adj" fmla="val 50000"/>
                </a:avLst>
              </a:prstGeom>
              <a:solidFill>
                <a:srgbClr val="DE2B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77" name="Forma livre: Forma 76">
              <a:extLst>
                <a:ext uri="{FF2B5EF4-FFF2-40B4-BE49-F238E27FC236}">
                  <a16:creationId xmlns:a16="http://schemas.microsoft.com/office/drawing/2014/main" id="{74F5D98B-D38E-F173-FFE2-229F73845EF5}"/>
                </a:ext>
              </a:extLst>
            </p:cNvPr>
            <p:cNvSpPr/>
            <p:nvPr/>
          </p:nvSpPr>
          <p:spPr>
            <a:xfrm rot="10800000">
              <a:off x="7478995" y="4209290"/>
              <a:ext cx="1827445" cy="1228199"/>
            </a:xfrm>
            <a:custGeom>
              <a:avLst/>
              <a:gdLst>
                <a:gd name="connsiteX0" fmla="*/ 0 w 4221480"/>
                <a:gd name="connsiteY0" fmla="*/ 0 h 1518870"/>
                <a:gd name="connsiteX1" fmla="*/ 2148840 w 4221480"/>
                <a:gd name="connsiteY1" fmla="*/ 1295400 h 1518870"/>
                <a:gd name="connsiteX2" fmla="*/ 4221480 w 4221480"/>
                <a:gd name="connsiteY2" fmla="*/ 1508760 h 1518870"/>
                <a:gd name="connsiteX0" fmla="*/ 0 w 4221480"/>
                <a:gd name="connsiteY0" fmla="*/ 0 h 1509404"/>
                <a:gd name="connsiteX1" fmla="*/ 1859280 w 4221480"/>
                <a:gd name="connsiteY1" fmla="*/ 868680 h 1509404"/>
                <a:gd name="connsiteX2" fmla="*/ 4221480 w 4221480"/>
                <a:gd name="connsiteY2" fmla="*/ 1508760 h 1509404"/>
                <a:gd name="connsiteX0" fmla="*/ 0 w 4389120"/>
                <a:gd name="connsiteY0" fmla="*/ 0 h 1204604"/>
                <a:gd name="connsiteX1" fmla="*/ 2026920 w 4389120"/>
                <a:gd name="connsiteY1" fmla="*/ 563880 h 1204604"/>
                <a:gd name="connsiteX2" fmla="*/ 4389120 w 4389120"/>
                <a:gd name="connsiteY2" fmla="*/ 1203960 h 1204604"/>
                <a:gd name="connsiteX0" fmla="*/ 0 w 4389120"/>
                <a:gd name="connsiteY0" fmla="*/ 0 h 1204604"/>
                <a:gd name="connsiteX1" fmla="*/ 2026920 w 4389120"/>
                <a:gd name="connsiteY1" fmla="*/ 563880 h 1204604"/>
                <a:gd name="connsiteX2" fmla="*/ 4389120 w 4389120"/>
                <a:gd name="connsiteY2" fmla="*/ 1203960 h 1204604"/>
                <a:gd name="connsiteX0" fmla="*/ 0 w 4617720"/>
                <a:gd name="connsiteY0" fmla="*/ 0 h 1859532"/>
                <a:gd name="connsiteX1" fmla="*/ 2026920 w 4617720"/>
                <a:gd name="connsiteY1" fmla="*/ 563880 h 1859532"/>
                <a:gd name="connsiteX2" fmla="*/ 4617720 w 4617720"/>
                <a:gd name="connsiteY2" fmla="*/ 1859280 h 1859532"/>
                <a:gd name="connsiteX0" fmla="*/ 0 w 4617720"/>
                <a:gd name="connsiteY0" fmla="*/ 0 h 1859794"/>
                <a:gd name="connsiteX1" fmla="*/ 2560320 w 4617720"/>
                <a:gd name="connsiteY1" fmla="*/ 1112520 h 1859794"/>
                <a:gd name="connsiteX2" fmla="*/ 4617720 w 4617720"/>
                <a:gd name="connsiteY2" fmla="*/ 1859280 h 1859794"/>
                <a:gd name="connsiteX0" fmla="*/ 0 w 4617720"/>
                <a:gd name="connsiteY0" fmla="*/ 0 h 1862155"/>
                <a:gd name="connsiteX1" fmla="*/ 2560320 w 4617720"/>
                <a:gd name="connsiteY1" fmla="*/ 1112520 h 1862155"/>
                <a:gd name="connsiteX2" fmla="*/ 4617720 w 4617720"/>
                <a:gd name="connsiteY2" fmla="*/ 1859280 h 1862155"/>
                <a:gd name="connsiteX0" fmla="*/ 0 w 4617720"/>
                <a:gd name="connsiteY0" fmla="*/ 0 h 1862155"/>
                <a:gd name="connsiteX1" fmla="*/ 2560320 w 4617720"/>
                <a:gd name="connsiteY1" fmla="*/ 1112520 h 1862155"/>
                <a:gd name="connsiteX2" fmla="*/ 4617720 w 4617720"/>
                <a:gd name="connsiteY2" fmla="*/ 1859280 h 1862155"/>
                <a:gd name="connsiteX0" fmla="*/ 0 w 4556760"/>
                <a:gd name="connsiteY0" fmla="*/ 0 h 1801195"/>
                <a:gd name="connsiteX1" fmla="*/ 2499360 w 4556760"/>
                <a:gd name="connsiteY1" fmla="*/ 1051560 h 1801195"/>
                <a:gd name="connsiteX2" fmla="*/ 4556760 w 4556760"/>
                <a:gd name="connsiteY2" fmla="*/ 1798320 h 1801195"/>
                <a:gd name="connsiteX0" fmla="*/ 0 w 4556760"/>
                <a:gd name="connsiteY0" fmla="*/ 15235 h 1816430"/>
                <a:gd name="connsiteX1" fmla="*/ 2499360 w 4556760"/>
                <a:gd name="connsiteY1" fmla="*/ 1066795 h 1816430"/>
                <a:gd name="connsiteX2" fmla="*/ 4556760 w 4556760"/>
                <a:gd name="connsiteY2" fmla="*/ 1813555 h 1816430"/>
                <a:gd name="connsiteX0" fmla="*/ 0 w 4602480"/>
                <a:gd name="connsiteY0" fmla="*/ 29116 h 1754111"/>
                <a:gd name="connsiteX1" fmla="*/ 2545080 w 4602480"/>
                <a:gd name="connsiteY1" fmla="*/ 1004476 h 1754111"/>
                <a:gd name="connsiteX2" fmla="*/ 4602480 w 4602480"/>
                <a:gd name="connsiteY2" fmla="*/ 1751236 h 1754111"/>
                <a:gd name="connsiteX0" fmla="*/ 0 w 4602480"/>
                <a:gd name="connsiteY0" fmla="*/ 89982 h 1813086"/>
                <a:gd name="connsiteX1" fmla="*/ 2301240 w 4602480"/>
                <a:gd name="connsiteY1" fmla="*/ 867222 h 1813086"/>
                <a:gd name="connsiteX2" fmla="*/ 4602480 w 4602480"/>
                <a:gd name="connsiteY2" fmla="*/ 1812102 h 1813086"/>
                <a:gd name="connsiteX0" fmla="*/ 0 w 4602480"/>
                <a:gd name="connsiteY0" fmla="*/ 50447 h 1773551"/>
                <a:gd name="connsiteX1" fmla="*/ 2301240 w 4602480"/>
                <a:gd name="connsiteY1" fmla="*/ 827687 h 1773551"/>
                <a:gd name="connsiteX2" fmla="*/ 4602480 w 4602480"/>
                <a:gd name="connsiteY2" fmla="*/ 1772567 h 1773551"/>
                <a:gd name="connsiteX0" fmla="*/ 0 w 4602480"/>
                <a:gd name="connsiteY0" fmla="*/ 32192 h 1755296"/>
                <a:gd name="connsiteX1" fmla="*/ 2301240 w 4602480"/>
                <a:gd name="connsiteY1" fmla="*/ 809432 h 1755296"/>
                <a:gd name="connsiteX2" fmla="*/ 4602480 w 4602480"/>
                <a:gd name="connsiteY2" fmla="*/ 1754312 h 1755296"/>
                <a:gd name="connsiteX0" fmla="*/ 0 w 4602480"/>
                <a:gd name="connsiteY0" fmla="*/ 36174 h 1759228"/>
                <a:gd name="connsiteX1" fmla="*/ 2362200 w 4602480"/>
                <a:gd name="connsiteY1" fmla="*/ 798174 h 1759228"/>
                <a:gd name="connsiteX2" fmla="*/ 4602480 w 4602480"/>
                <a:gd name="connsiteY2" fmla="*/ 1758294 h 1759228"/>
                <a:gd name="connsiteX0" fmla="*/ 0 w 4602480"/>
                <a:gd name="connsiteY0" fmla="*/ 36174 h 1762825"/>
                <a:gd name="connsiteX1" fmla="*/ 2362200 w 4602480"/>
                <a:gd name="connsiteY1" fmla="*/ 798174 h 1762825"/>
                <a:gd name="connsiteX2" fmla="*/ 4602480 w 4602480"/>
                <a:gd name="connsiteY2" fmla="*/ 1758294 h 1762825"/>
                <a:gd name="connsiteX0" fmla="*/ 0 w 4602480"/>
                <a:gd name="connsiteY0" fmla="*/ 13770 h 1749139"/>
                <a:gd name="connsiteX1" fmla="*/ 2499360 w 4602480"/>
                <a:gd name="connsiteY1" fmla="*/ 882450 h 1749139"/>
                <a:gd name="connsiteX2" fmla="*/ 4602480 w 4602480"/>
                <a:gd name="connsiteY2" fmla="*/ 1735890 h 1749139"/>
                <a:gd name="connsiteX0" fmla="*/ 0 w 4602480"/>
                <a:gd name="connsiteY0" fmla="*/ 26232 h 1761601"/>
                <a:gd name="connsiteX1" fmla="*/ 2499360 w 4602480"/>
                <a:gd name="connsiteY1" fmla="*/ 894912 h 1761601"/>
                <a:gd name="connsiteX2" fmla="*/ 4602480 w 4602480"/>
                <a:gd name="connsiteY2" fmla="*/ 1748352 h 1761601"/>
                <a:gd name="connsiteX0" fmla="*/ 0 w 4602480"/>
                <a:gd name="connsiteY0" fmla="*/ 26232 h 1755788"/>
                <a:gd name="connsiteX1" fmla="*/ 2499360 w 4602480"/>
                <a:gd name="connsiteY1" fmla="*/ 894912 h 1755788"/>
                <a:gd name="connsiteX2" fmla="*/ 4602480 w 4602480"/>
                <a:gd name="connsiteY2" fmla="*/ 1748352 h 1755788"/>
                <a:gd name="connsiteX0" fmla="*/ 0 w 4861560"/>
                <a:gd name="connsiteY0" fmla="*/ 26232 h 1728117"/>
                <a:gd name="connsiteX1" fmla="*/ 2499360 w 4861560"/>
                <a:gd name="connsiteY1" fmla="*/ 894912 h 1728117"/>
                <a:gd name="connsiteX2" fmla="*/ 4861560 w 4861560"/>
                <a:gd name="connsiteY2" fmla="*/ 1717872 h 1728117"/>
                <a:gd name="connsiteX0" fmla="*/ 0 w 4794504"/>
                <a:gd name="connsiteY0" fmla="*/ 20097 h 1752462"/>
                <a:gd name="connsiteX1" fmla="*/ 2432304 w 4794504"/>
                <a:gd name="connsiteY1" fmla="*/ 919257 h 1752462"/>
                <a:gd name="connsiteX2" fmla="*/ 4794504 w 4794504"/>
                <a:gd name="connsiteY2" fmla="*/ 1742217 h 1752462"/>
                <a:gd name="connsiteX0" fmla="*/ 0 w 4733544"/>
                <a:gd name="connsiteY0" fmla="*/ 20097 h 1757925"/>
                <a:gd name="connsiteX1" fmla="*/ 2432304 w 4733544"/>
                <a:gd name="connsiteY1" fmla="*/ 919257 h 1757925"/>
                <a:gd name="connsiteX2" fmla="*/ 4733544 w 4733544"/>
                <a:gd name="connsiteY2" fmla="*/ 1748313 h 1757925"/>
                <a:gd name="connsiteX0" fmla="*/ 0 w 4770120"/>
                <a:gd name="connsiteY0" fmla="*/ 20097 h 1791433"/>
                <a:gd name="connsiteX1" fmla="*/ 2432304 w 4770120"/>
                <a:gd name="connsiteY1" fmla="*/ 919257 h 1791433"/>
                <a:gd name="connsiteX2" fmla="*/ 4770120 w 4770120"/>
                <a:gd name="connsiteY2" fmla="*/ 1784889 h 1791433"/>
                <a:gd name="connsiteX0" fmla="*/ 0 w 4770120"/>
                <a:gd name="connsiteY0" fmla="*/ 27577 h 1796889"/>
                <a:gd name="connsiteX1" fmla="*/ 2395728 w 4770120"/>
                <a:gd name="connsiteY1" fmla="*/ 890161 h 1796889"/>
                <a:gd name="connsiteX2" fmla="*/ 4770120 w 4770120"/>
                <a:gd name="connsiteY2" fmla="*/ 1792369 h 1796889"/>
                <a:gd name="connsiteX0" fmla="*/ 0 w 4770120"/>
                <a:gd name="connsiteY0" fmla="*/ 21936 h 1791248"/>
                <a:gd name="connsiteX1" fmla="*/ 2395728 w 4770120"/>
                <a:gd name="connsiteY1" fmla="*/ 884520 h 1791248"/>
                <a:gd name="connsiteX2" fmla="*/ 4770120 w 4770120"/>
                <a:gd name="connsiteY2" fmla="*/ 1786728 h 1791248"/>
                <a:gd name="connsiteX0" fmla="*/ 0 w 4739975"/>
                <a:gd name="connsiteY0" fmla="*/ 21936 h 1810566"/>
                <a:gd name="connsiteX1" fmla="*/ 2395728 w 4739975"/>
                <a:gd name="connsiteY1" fmla="*/ 884520 h 1810566"/>
                <a:gd name="connsiteX2" fmla="*/ 4739975 w 4739975"/>
                <a:gd name="connsiteY2" fmla="*/ 1806824 h 1810566"/>
                <a:gd name="connsiteX0" fmla="*/ 0 w 4739975"/>
                <a:gd name="connsiteY0" fmla="*/ 157090 h 1942656"/>
                <a:gd name="connsiteX1" fmla="*/ 3751399 w 4739975"/>
                <a:gd name="connsiteY1" fmla="*/ 657933 h 1942656"/>
                <a:gd name="connsiteX2" fmla="*/ 4739975 w 4739975"/>
                <a:gd name="connsiteY2" fmla="*/ 1941978 h 1942656"/>
                <a:gd name="connsiteX0" fmla="*/ 0 w 4982781"/>
                <a:gd name="connsiteY0" fmla="*/ 157090 h 1202637"/>
                <a:gd name="connsiteX1" fmla="*/ 3751399 w 4982781"/>
                <a:gd name="connsiteY1" fmla="*/ 657933 h 1202637"/>
                <a:gd name="connsiteX2" fmla="*/ 4982781 w 4982781"/>
                <a:gd name="connsiteY2" fmla="*/ 1037627 h 1202637"/>
                <a:gd name="connsiteX0" fmla="*/ 0 w 4982781"/>
                <a:gd name="connsiteY0" fmla="*/ 157090 h 1095558"/>
                <a:gd name="connsiteX1" fmla="*/ 3751399 w 4982781"/>
                <a:gd name="connsiteY1" fmla="*/ 657933 h 1095558"/>
                <a:gd name="connsiteX2" fmla="*/ 4982781 w 4982781"/>
                <a:gd name="connsiteY2" fmla="*/ 1037627 h 1095558"/>
                <a:gd name="connsiteX0" fmla="*/ 0 w 4982781"/>
                <a:gd name="connsiteY0" fmla="*/ 451767 h 1332304"/>
                <a:gd name="connsiteX1" fmla="*/ 2861108 w 4982781"/>
                <a:gd name="connsiteY1" fmla="*/ 490385 h 1332304"/>
                <a:gd name="connsiteX2" fmla="*/ 4982781 w 4982781"/>
                <a:gd name="connsiteY2" fmla="*/ 1332304 h 1332304"/>
                <a:gd name="connsiteX0" fmla="*/ 0 w 4982781"/>
                <a:gd name="connsiteY0" fmla="*/ 153109 h 1033646"/>
                <a:gd name="connsiteX1" fmla="*/ 2861108 w 4982781"/>
                <a:gd name="connsiteY1" fmla="*/ 191727 h 1033646"/>
                <a:gd name="connsiteX2" fmla="*/ 4982781 w 4982781"/>
                <a:gd name="connsiteY2" fmla="*/ 1033646 h 1033646"/>
                <a:gd name="connsiteX0" fmla="*/ 0 w 5804148"/>
                <a:gd name="connsiteY0" fmla="*/ 153109 h 1013549"/>
                <a:gd name="connsiteX1" fmla="*/ 2861108 w 5804148"/>
                <a:gd name="connsiteY1" fmla="*/ 191727 h 1013549"/>
                <a:gd name="connsiteX2" fmla="*/ 5804148 w 5804148"/>
                <a:gd name="connsiteY2" fmla="*/ 1013549 h 1013549"/>
                <a:gd name="connsiteX0" fmla="*/ 0 w 5804148"/>
                <a:gd name="connsiteY0" fmla="*/ 182027 h 1042467"/>
                <a:gd name="connsiteX1" fmla="*/ 3344265 w 5804148"/>
                <a:gd name="connsiteY1" fmla="*/ 180452 h 1042467"/>
                <a:gd name="connsiteX2" fmla="*/ 5804148 w 5804148"/>
                <a:gd name="connsiteY2" fmla="*/ 1042467 h 1042467"/>
                <a:gd name="connsiteX0" fmla="*/ 0 w 5804148"/>
                <a:gd name="connsiteY0" fmla="*/ 182027 h 1042467"/>
                <a:gd name="connsiteX1" fmla="*/ 3344265 w 5804148"/>
                <a:gd name="connsiteY1" fmla="*/ 180452 h 1042467"/>
                <a:gd name="connsiteX2" fmla="*/ 5804148 w 5804148"/>
                <a:gd name="connsiteY2" fmla="*/ 1042467 h 1042467"/>
                <a:gd name="connsiteX0" fmla="*/ 0 w 5804148"/>
                <a:gd name="connsiteY0" fmla="*/ 99896 h 960336"/>
                <a:gd name="connsiteX1" fmla="*/ 3102688 w 5804148"/>
                <a:gd name="connsiteY1" fmla="*/ 218902 h 960336"/>
                <a:gd name="connsiteX2" fmla="*/ 5804148 w 5804148"/>
                <a:gd name="connsiteY2" fmla="*/ 960336 h 960336"/>
                <a:gd name="connsiteX0" fmla="*/ 0 w 5804148"/>
                <a:gd name="connsiteY0" fmla="*/ 99896 h 960336"/>
                <a:gd name="connsiteX1" fmla="*/ 3102688 w 5804148"/>
                <a:gd name="connsiteY1" fmla="*/ 218902 h 960336"/>
                <a:gd name="connsiteX2" fmla="*/ 5804148 w 5804148"/>
                <a:gd name="connsiteY2" fmla="*/ 960336 h 960336"/>
                <a:gd name="connsiteX0" fmla="*/ 0 w 5804148"/>
                <a:gd name="connsiteY0" fmla="*/ 99896 h 960336"/>
                <a:gd name="connsiteX1" fmla="*/ 3102688 w 5804148"/>
                <a:gd name="connsiteY1" fmla="*/ 218902 h 960336"/>
                <a:gd name="connsiteX2" fmla="*/ 5804148 w 5804148"/>
                <a:gd name="connsiteY2" fmla="*/ 960336 h 960336"/>
                <a:gd name="connsiteX0" fmla="*/ 0 w 5804148"/>
                <a:gd name="connsiteY0" fmla="*/ 146095 h 1006535"/>
                <a:gd name="connsiteX1" fmla="*/ 3175161 w 5804148"/>
                <a:gd name="connsiteY1" fmla="*/ 194762 h 1006535"/>
                <a:gd name="connsiteX2" fmla="*/ 5804148 w 5804148"/>
                <a:gd name="connsiteY2" fmla="*/ 1006535 h 1006535"/>
                <a:gd name="connsiteX0" fmla="*/ 0 w 5804148"/>
                <a:gd name="connsiteY0" fmla="*/ 62604 h 923044"/>
                <a:gd name="connsiteX1" fmla="*/ 3175161 w 5804148"/>
                <a:gd name="connsiteY1" fmla="*/ 111271 h 923044"/>
                <a:gd name="connsiteX2" fmla="*/ 5804148 w 5804148"/>
                <a:gd name="connsiteY2" fmla="*/ 923044 h 923044"/>
                <a:gd name="connsiteX0" fmla="*/ 0 w 5804148"/>
                <a:gd name="connsiteY0" fmla="*/ 28620 h 889060"/>
                <a:gd name="connsiteX1" fmla="*/ 3175161 w 5804148"/>
                <a:gd name="connsiteY1" fmla="*/ 77287 h 889060"/>
                <a:gd name="connsiteX2" fmla="*/ 5804148 w 5804148"/>
                <a:gd name="connsiteY2" fmla="*/ 889060 h 889060"/>
                <a:gd name="connsiteX0" fmla="*/ 0 w 5804148"/>
                <a:gd name="connsiteY0" fmla="*/ 54197 h 914637"/>
                <a:gd name="connsiteX1" fmla="*/ 3175161 w 5804148"/>
                <a:gd name="connsiteY1" fmla="*/ 102864 h 914637"/>
                <a:gd name="connsiteX2" fmla="*/ 5804148 w 5804148"/>
                <a:gd name="connsiteY2" fmla="*/ 914637 h 914637"/>
                <a:gd name="connsiteX0" fmla="*/ 0 w 5804148"/>
                <a:gd name="connsiteY0" fmla="*/ 47441 h 907881"/>
                <a:gd name="connsiteX1" fmla="*/ 3368424 w 5804148"/>
                <a:gd name="connsiteY1" fmla="*/ 106156 h 907881"/>
                <a:gd name="connsiteX2" fmla="*/ 5804148 w 5804148"/>
                <a:gd name="connsiteY2" fmla="*/ 907881 h 907881"/>
                <a:gd name="connsiteX0" fmla="*/ 0 w 5804148"/>
                <a:gd name="connsiteY0" fmla="*/ 47441 h 907881"/>
                <a:gd name="connsiteX1" fmla="*/ 3368424 w 5804148"/>
                <a:gd name="connsiteY1" fmla="*/ 106156 h 907881"/>
                <a:gd name="connsiteX2" fmla="*/ 5804148 w 5804148"/>
                <a:gd name="connsiteY2" fmla="*/ 907881 h 907881"/>
                <a:gd name="connsiteX0" fmla="*/ 0 w 5804148"/>
                <a:gd name="connsiteY0" fmla="*/ 47441 h 907881"/>
                <a:gd name="connsiteX1" fmla="*/ 3368424 w 5804148"/>
                <a:gd name="connsiteY1" fmla="*/ 106156 h 907881"/>
                <a:gd name="connsiteX2" fmla="*/ 5804148 w 5804148"/>
                <a:gd name="connsiteY2" fmla="*/ 907881 h 907881"/>
                <a:gd name="connsiteX0" fmla="*/ 0 w 5804148"/>
                <a:gd name="connsiteY0" fmla="*/ 28563 h 889003"/>
                <a:gd name="connsiteX1" fmla="*/ 3295951 w 5804148"/>
                <a:gd name="connsiteY1" fmla="*/ 117424 h 889003"/>
                <a:gd name="connsiteX2" fmla="*/ 5804148 w 5804148"/>
                <a:gd name="connsiteY2" fmla="*/ 889003 h 889003"/>
                <a:gd name="connsiteX0" fmla="*/ 0 w 5804148"/>
                <a:gd name="connsiteY0" fmla="*/ 28563 h 889003"/>
                <a:gd name="connsiteX1" fmla="*/ 3295951 w 5804148"/>
                <a:gd name="connsiteY1" fmla="*/ 117424 h 889003"/>
                <a:gd name="connsiteX2" fmla="*/ 5804148 w 5804148"/>
                <a:gd name="connsiteY2" fmla="*/ 889003 h 889003"/>
                <a:gd name="connsiteX0" fmla="*/ 0 w 5804148"/>
                <a:gd name="connsiteY0" fmla="*/ 0 h 860440"/>
                <a:gd name="connsiteX1" fmla="*/ 3295951 w 5804148"/>
                <a:gd name="connsiteY1" fmla="*/ 88861 h 860440"/>
                <a:gd name="connsiteX2" fmla="*/ 5804148 w 5804148"/>
                <a:gd name="connsiteY2" fmla="*/ 860440 h 860440"/>
                <a:gd name="connsiteX0" fmla="*/ 0 w 5804148"/>
                <a:gd name="connsiteY0" fmla="*/ 0 h 869149"/>
                <a:gd name="connsiteX1" fmla="*/ 3295951 w 5804148"/>
                <a:gd name="connsiteY1" fmla="*/ 88861 h 869149"/>
                <a:gd name="connsiteX2" fmla="*/ 5804148 w 5804148"/>
                <a:gd name="connsiteY2" fmla="*/ 860440 h 869149"/>
                <a:gd name="connsiteX0" fmla="*/ 0 w 5804148"/>
                <a:gd name="connsiteY0" fmla="*/ 0 h 873660"/>
                <a:gd name="connsiteX1" fmla="*/ 3295951 w 5804148"/>
                <a:gd name="connsiteY1" fmla="*/ 88861 h 873660"/>
                <a:gd name="connsiteX2" fmla="*/ 5804148 w 5804148"/>
                <a:gd name="connsiteY2" fmla="*/ 860440 h 873660"/>
                <a:gd name="connsiteX0" fmla="*/ 0 w 5804148"/>
                <a:gd name="connsiteY0" fmla="*/ 62599 h 936259"/>
                <a:gd name="connsiteX1" fmla="*/ 3295951 w 5804148"/>
                <a:gd name="connsiteY1" fmla="*/ 151460 h 936259"/>
                <a:gd name="connsiteX2" fmla="*/ 5804148 w 5804148"/>
                <a:gd name="connsiteY2" fmla="*/ 923039 h 936259"/>
                <a:gd name="connsiteX0" fmla="*/ 0 w 5804148"/>
                <a:gd name="connsiteY0" fmla="*/ 2162 h 879298"/>
                <a:gd name="connsiteX1" fmla="*/ 3006057 w 5804148"/>
                <a:gd name="connsiteY1" fmla="*/ 211604 h 879298"/>
                <a:gd name="connsiteX2" fmla="*/ 5804148 w 5804148"/>
                <a:gd name="connsiteY2" fmla="*/ 862602 h 879298"/>
                <a:gd name="connsiteX0" fmla="*/ 0 w 5804148"/>
                <a:gd name="connsiteY0" fmla="*/ 2162 h 862602"/>
                <a:gd name="connsiteX1" fmla="*/ 3006057 w 5804148"/>
                <a:gd name="connsiteY1" fmla="*/ 211604 h 862602"/>
                <a:gd name="connsiteX2" fmla="*/ 5804148 w 5804148"/>
                <a:gd name="connsiteY2" fmla="*/ 862602 h 862602"/>
                <a:gd name="connsiteX0" fmla="*/ 0 w 5804148"/>
                <a:gd name="connsiteY0" fmla="*/ 0 h 860440"/>
                <a:gd name="connsiteX1" fmla="*/ 3247637 w 5804148"/>
                <a:gd name="connsiteY1" fmla="*/ 259683 h 860440"/>
                <a:gd name="connsiteX2" fmla="*/ 5804148 w 5804148"/>
                <a:gd name="connsiteY2" fmla="*/ 860440 h 860440"/>
                <a:gd name="connsiteX0" fmla="*/ 0 w 5804148"/>
                <a:gd name="connsiteY0" fmla="*/ 0 h 860440"/>
                <a:gd name="connsiteX1" fmla="*/ 3247637 w 5804148"/>
                <a:gd name="connsiteY1" fmla="*/ 259683 h 860440"/>
                <a:gd name="connsiteX2" fmla="*/ 5804148 w 5804148"/>
                <a:gd name="connsiteY2" fmla="*/ 860440 h 860440"/>
                <a:gd name="connsiteX0" fmla="*/ 0 w 5804148"/>
                <a:gd name="connsiteY0" fmla="*/ 128505 h 988945"/>
                <a:gd name="connsiteX1" fmla="*/ 3223211 w 5804148"/>
                <a:gd name="connsiteY1" fmla="*/ 124028 h 988945"/>
                <a:gd name="connsiteX2" fmla="*/ 5804148 w 5804148"/>
                <a:gd name="connsiteY2" fmla="*/ 988945 h 988945"/>
                <a:gd name="connsiteX0" fmla="*/ 0 w 5804148"/>
                <a:gd name="connsiteY0" fmla="*/ 186306 h 1046746"/>
                <a:gd name="connsiteX1" fmla="*/ 3223211 w 5804148"/>
                <a:gd name="connsiteY1" fmla="*/ 181829 h 1046746"/>
                <a:gd name="connsiteX2" fmla="*/ 5804148 w 5804148"/>
                <a:gd name="connsiteY2" fmla="*/ 1046746 h 1046746"/>
                <a:gd name="connsiteX0" fmla="*/ 0 w 5804148"/>
                <a:gd name="connsiteY0" fmla="*/ 139820 h 1000260"/>
                <a:gd name="connsiteX1" fmla="*/ 3223211 w 5804148"/>
                <a:gd name="connsiteY1" fmla="*/ 135343 h 1000260"/>
                <a:gd name="connsiteX2" fmla="*/ 5804148 w 5804148"/>
                <a:gd name="connsiteY2" fmla="*/ 1000260 h 1000260"/>
                <a:gd name="connsiteX0" fmla="*/ 0 w 5804148"/>
                <a:gd name="connsiteY0" fmla="*/ 144767 h 1005207"/>
                <a:gd name="connsiteX1" fmla="*/ 3223211 w 5804148"/>
                <a:gd name="connsiteY1" fmla="*/ 140290 h 1005207"/>
                <a:gd name="connsiteX2" fmla="*/ 5804148 w 5804148"/>
                <a:gd name="connsiteY2" fmla="*/ 1005207 h 1005207"/>
                <a:gd name="connsiteX0" fmla="*/ 0 w 5804148"/>
                <a:gd name="connsiteY0" fmla="*/ 75154 h 935594"/>
                <a:gd name="connsiteX1" fmla="*/ 3662883 w 5804148"/>
                <a:gd name="connsiteY1" fmla="*/ 182437 h 935594"/>
                <a:gd name="connsiteX2" fmla="*/ 5804148 w 5804148"/>
                <a:gd name="connsiteY2" fmla="*/ 935594 h 935594"/>
                <a:gd name="connsiteX0" fmla="*/ 0 w 5413328"/>
                <a:gd name="connsiteY0" fmla="*/ 40050 h 981770"/>
                <a:gd name="connsiteX1" fmla="*/ 3272063 w 5413328"/>
                <a:gd name="connsiteY1" fmla="*/ 228613 h 981770"/>
                <a:gd name="connsiteX2" fmla="*/ 5413328 w 5413328"/>
                <a:gd name="connsiteY2" fmla="*/ 981770 h 981770"/>
                <a:gd name="connsiteX0" fmla="*/ 0 w 5413328"/>
                <a:gd name="connsiteY0" fmla="*/ 991 h 942711"/>
                <a:gd name="connsiteX1" fmla="*/ 3272063 w 5413328"/>
                <a:gd name="connsiteY1" fmla="*/ 189554 h 942711"/>
                <a:gd name="connsiteX2" fmla="*/ 5413328 w 5413328"/>
                <a:gd name="connsiteY2" fmla="*/ 942711 h 942711"/>
                <a:gd name="connsiteX0" fmla="*/ 0 w 5413328"/>
                <a:gd name="connsiteY0" fmla="*/ 5192 h 946912"/>
                <a:gd name="connsiteX1" fmla="*/ 3272063 w 5413328"/>
                <a:gd name="connsiteY1" fmla="*/ 193755 h 946912"/>
                <a:gd name="connsiteX2" fmla="*/ 5413328 w 5413328"/>
                <a:gd name="connsiteY2" fmla="*/ 946912 h 946912"/>
                <a:gd name="connsiteX0" fmla="*/ 0 w 5413328"/>
                <a:gd name="connsiteY0" fmla="*/ 18065 h 959785"/>
                <a:gd name="connsiteX1" fmla="*/ 3272063 w 5413328"/>
                <a:gd name="connsiteY1" fmla="*/ 206628 h 959785"/>
                <a:gd name="connsiteX2" fmla="*/ 5413328 w 5413328"/>
                <a:gd name="connsiteY2" fmla="*/ 959785 h 959785"/>
                <a:gd name="connsiteX0" fmla="*/ 0 w 5454547"/>
                <a:gd name="connsiteY0" fmla="*/ 18065 h 986455"/>
                <a:gd name="connsiteX1" fmla="*/ 3272063 w 5454547"/>
                <a:gd name="connsiteY1" fmla="*/ 206628 h 986455"/>
                <a:gd name="connsiteX2" fmla="*/ 5454547 w 5454547"/>
                <a:gd name="connsiteY2" fmla="*/ 986455 h 986455"/>
                <a:gd name="connsiteX0" fmla="*/ 0 w 5436227"/>
                <a:gd name="connsiteY0" fmla="*/ 18065 h 940735"/>
                <a:gd name="connsiteX1" fmla="*/ 3272063 w 5436227"/>
                <a:gd name="connsiteY1" fmla="*/ 206628 h 940735"/>
                <a:gd name="connsiteX2" fmla="*/ 5436227 w 5436227"/>
                <a:gd name="connsiteY2" fmla="*/ 940735 h 940735"/>
                <a:gd name="connsiteX0" fmla="*/ 0 w 5436227"/>
                <a:gd name="connsiteY0" fmla="*/ 18065 h 940735"/>
                <a:gd name="connsiteX1" fmla="*/ 3272063 w 5436227"/>
                <a:gd name="connsiteY1" fmla="*/ 206628 h 940735"/>
                <a:gd name="connsiteX2" fmla="*/ 5436227 w 5436227"/>
                <a:gd name="connsiteY2" fmla="*/ 940735 h 940735"/>
                <a:gd name="connsiteX0" fmla="*/ 0 w 5395008"/>
                <a:gd name="connsiteY0" fmla="*/ 18065 h 963595"/>
                <a:gd name="connsiteX1" fmla="*/ 3272063 w 5395008"/>
                <a:gd name="connsiteY1" fmla="*/ 206628 h 963595"/>
                <a:gd name="connsiteX2" fmla="*/ 5395008 w 5395008"/>
                <a:gd name="connsiteY2" fmla="*/ 963595 h 963595"/>
                <a:gd name="connsiteX0" fmla="*/ 0 w 5395008"/>
                <a:gd name="connsiteY0" fmla="*/ 18065 h 963595"/>
                <a:gd name="connsiteX1" fmla="*/ 3272063 w 5395008"/>
                <a:gd name="connsiteY1" fmla="*/ 206628 h 963595"/>
                <a:gd name="connsiteX2" fmla="*/ 5395008 w 5395008"/>
                <a:gd name="connsiteY2" fmla="*/ 963595 h 963595"/>
                <a:gd name="connsiteX0" fmla="*/ 0 w 5395008"/>
                <a:gd name="connsiteY0" fmla="*/ 18065 h 950260"/>
                <a:gd name="connsiteX1" fmla="*/ 3272063 w 5395008"/>
                <a:gd name="connsiteY1" fmla="*/ 206628 h 950260"/>
                <a:gd name="connsiteX2" fmla="*/ 5395008 w 5395008"/>
                <a:gd name="connsiteY2" fmla="*/ 950260 h 950260"/>
                <a:gd name="connsiteX0" fmla="*/ 0 w 5381268"/>
                <a:gd name="connsiteY0" fmla="*/ 18065 h 954070"/>
                <a:gd name="connsiteX1" fmla="*/ 3272063 w 5381268"/>
                <a:gd name="connsiteY1" fmla="*/ 206628 h 954070"/>
                <a:gd name="connsiteX2" fmla="*/ 5381268 w 5381268"/>
                <a:gd name="connsiteY2" fmla="*/ 954070 h 954070"/>
                <a:gd name="connsiteX0" fmla="*/ 0 w 5362948"/>
                <a:gd name="connsiteY0" fmla="*/ 18065 h 954070"/>
                <a:gd name="connsiteX1" fmla="*/ 3272063 w 5362948"/>
                <a:gd name="connsiteY1" fmla="*/ 206628 h 954070"/>
                <a:gd name="connsiteX2" fmla="*/ 5362948 w 5362948"/>
                <a:gd name="connsiteY2" fmla="*/ 954070 h 954070"/>
                <a:gd name="connsiteX0" fmla="*/ 0 w 5362948"/>
                <a:gd name="connsiteY0" fmla="*/ 18065 h 954070"/>
                <a:gd name="connsiteX1" fmla="*/ 3272063 w 5362948"/>
                <a:gd name="connsiteY1" fmla="*/ 206628 h 954070"/>
                <a:gd name="connsiteX2" fmla="*/ 5362948 w 5362948"/>
                <a:gd name="connsiteY2" fmla="*/ 954070 h 954070"/>
                <a:gd name="connsiteX0" fmla="*/ 0 w 5349208"/>
                <a:gd name="connsiteY0" fmla="*/ 18065 h 957880"/>
                <a:gd name="connsiteX1" fmla="*/ 3272063 w 5349208"/>
                <a:gd name="connsiteY1" fmla="*/ 206628 h 957880"/>
                <a:gd name="connsiteX2" fmla="*/ 5349208 w 5349208"/>
                <a:gd name="connsiteY2" fmla="*/ 957880 h 957880"/>
                <a:gd name="connsiteX0" fmla="*/ 0 w 5353788"/>
                <a:gd name="connsiteY0" fmla="*/ 18065 h 954070"/>
                <a:gd name="connsiteX1" fmla="*/ 3272063 w 5353788"/>
                <a:gd name="connsiteY1" fmla="*/ 206628 h 954070"/>
                <a:gd name="connsiteX2" fmla="*/ 5353788 w 5353788"/>
                <a:gd name="connsiteY2" fmla="*/ 954070 h 954070"/>
                <a:gd name="connsiteX0" fmla="*/ 0 w 5353788"/>
                <a:gd name="connsiteY0" fmla="*/ 125347 h 1061352"/>
                <a:gd name="connsiteX1" fmla="*/ 3931572 w 5353788"/>
                <a:gd name="connsiteY1" fmla="*/ 131030 h 1061352"/>
                <a:gd name="connsiteX2" fmla="*/ 5353788 w 5353788"/>
                <a:gd name="connsiteY2" fmla="*/ 1061352 h 1061352"/>
                <a:gd name="connsiteX0" fmla="*/ 0 w 5353788"/>
                <a:gd name="connsiteY0" fmla="*/ 108868 h 1044873"/>
                <a:gd name="connsiteX1" fmla="*/ 3455260 w 5353788"/>
                <a:gd name="connsiteY1" fmla="*/ 137411 h 1044873"/>
                <a:gd name="connsiteX2" fmla="*/ 5353788 w 5353788"/>
                <a:gd name="connsiteY2" fmla="*/ 1044873 h 1044873"/>
                <a:gd name="connsiteX0" fmla="*/ 0 w 5353788"/>
                <a:gd name="connsiteY0" fmla="*/ 85276 h 1021281"/>
                <a:gd name="connsiteX1" fmla="*/ 3455260 w 5353788"/>
                <a:gd name="connsiteY1" fmla="*/ 113819 h 1021281"/>
                <a:gd name="connsiteX2" fmla="*/ 5353788 w 5353788"/>
                <a:gd name="connsiteY2" fmla="*/ 1021281 h 1021281"/>
                <a:gd name="connsiteX0" fmla="*/ 0 w 5353788"/>
                <a:gd name="connsiteY0" fmla="*/ 85276 h 1021281"/>
                <a:gd name="connsiteX1" fmla="*/ 3455260 w 5353788"/>
                <a:gd name="connsiteY1" fmla="*/ 113819 h 1021281"/>
                <a:gd name="connsiteX2" fmla="*/ 5353788 w 5353788"/>
                <a:gd name="connsiteY2" fmla="*/ 1021281 h 1021281"/>
                <a:gd name="connsiteX0" fmla="*/ 0 w 5262190"/>
                <a:gd name="connsiteY0" fmla="*/ 29607 h 1057052"/>
                <a:gd name="connsiteX1" fmla="*/ 3363662 w 5262190"/>
                <a:gd name="connsiteY1" fmla="*/ 149590 h 1057052"/>
                <a:gd name="connsiteX2" fmla="*/ 5262190 w 5262190"/>
                <a:gd name="connsiteY2" fmla="*/ 1057052 h 1057052"/>
                <a:gd name="connsiteX0" fmla="*/ 0 w 4914116"/>
                <a:gd name="connsiteY0" fmla="*/ 19221 h 1069526"/>
                <a:gd name="connsiteX1" fmla="*/ 3015588 w 4914116"/>
                <a:gd name="connsiteY1" fmla="*/ 162064 h 1069526"/>
                <a:gd name="connsiteX2" fmla="*/ 4914116 w 4914116"/>
                <a:gd name="connsiteY2" fmla="*/ 1069526 h 1069526"/>
                <a:gd name="connsiteX0" fmla="*/ 0 w 5571428"/>
                <a:gd name="connsiteY0" fmla="*/ 19221 h 957114"/>
                <a:gd name="connsiteX1" fmla="*/ 3015588 w 5571428"/>
                <a:gd name="connsiteY1" fmla="*/ 162064 h 957114"/>
                <a:gd name="connsiteX2" fmla="*/ 5571428 w 5571428"/>
                <a:gd name="connsiteY2" fmla="*/ 957114 h 957114"/>
                <a:gd name="connsiteX0" fmla="*/ 0 w 5571428"/>
                <a:gd name="connsiteY0" fmla="*/ 15 h 937908"/>
                <a:gd name="connsiteX1" fmla="*/ 3773431 w 5571428"/>
                <a:gd name="connsiteY1" fmla="*/ 365600 h 937908"/>
                <a:gd name="connsiteX2" fmla="*/ 5571428 w 5571428"/>
                <a:gd name="connsiteY2" fmla="*/ 937908 h 937908"/>
                <a:gd name="connsiteX0" fmla="*/ 0 w 5571428"/>
                <a:gd name="connsiteY0" fmla="*/ 15 h 937908"/>
                <a:gd name="connsiteX1" fmla="*/ 3773431 w 5571428"/>
                <a:gd name="connsiteY1" fmla="*/ 365600 h 937908"/>
                <a:gd name="connsiteX2" fmla="*/ 5571428 w 5571428"/>
                <a:gd name="connsiteY2" fmla="*/ 937908 h 937908"/>
                <a:gd name="connsiteX0" fmla="*/ 0 w 5571428"/>
                <a:gd name="connsiteY0" fmla="*/ 15 h 937908"/>
                <a:gd name="connsiteX1" fmla="*/ 3773431 w 5571428"/>
                <a:gd name="connsiteY1" fmla="*/ 365600 h 937908"/>
                <a:gd name="connsiteX2" fmla="*/ 5571428 w 5571428"/>
                <a:gd name="connsiteY2" fmla="*/ 937908 h 937908"/>
                <a:gd name="connsiteX0" fmla="*/ 0 w 5563695"/>
                <a:gd name="connsiteY0" fmla="*/ 9 h 1006598"/>
                <a:gd name="connsiteX1" fmla="*/ 3765698 w 5563695"/>
                <a:gd name="connsiteY1" fmla="*/ 434290 h 1006598"/>
                <a:gd name="connsiteX2" fmla="*/ 5563695 w 5563695"/>
                <a:gd name="connsiteY2" fmla="*/ 1006598 h 1006598"/>
                <a:gd name="connsiteX0" fmla="*/ 0 w 5563695"/>
                <a:gd name="connsiteY0" fmla="*/ 0 h 1006589"/>
                <a:gd name="connsiteX1" fmla="*/ 3765698 w 5563695"/>
                <a:gd name="connsiteY1" fmla="*/ 434281 h 1006589"/>
                <a:gd name="connsiteX2" fmla="*/ 5563695 w 5563695"/>
                <a:gd name="connsiteY2" fmla="*/ 1006589 h 100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563695" h="1006589">
                  <a:moveTo>
                    <a:pt x="0" y="0"/>
                  </a:moveTo>
                  <a:cubicBezTo>
                    <a:pt x="717859" y="62928"/>
                    <a:pt x="2406466" y="196974"/>
                    <a:pt x="3765698" y="434281"/>
                  </a:cubicBezTo>
                  <a:cubicBezTo>
                    <a:pt x="5247719" y="821143"/>
                    <a:pt x="4447069" y="801854"/>
                    <a:pt x="5563695" y="1006589"/>
                  </a:cubicBezTo>
                </a:path>
              </a:pathLst>
            </a:custGeom>
            <a:noFill/>
            <a:ln w="149225">
              <a:solidFill>
                <a:srgbClr val="DE2B2B"/>
              </a:solidFill>
              <a:headEnd type="arrow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" name="Marcador de Posição do Número do Diapositivo 1">
            <a:extLst>
              <a:ext uri="{FF2B5EF4-FFF2-40B4-BE49-F238E27FC236}">
                <a16:creationId xmlns:a16="http://schemas.microsoft.com/office/drawing/2014/main" id="{641BD0DE-2913-B6EC-114E-F9EF1894E4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FFA08-32FA-4D63-92F6-689FCDE45A47}" type="slidenum">
              <a:rPr lang="pt-PT" smtClean="0"/>
              <a:t>17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736425217"/>
      </p:ext>
    </p:extLst>
  </p:cSld>
  <p:clrMapOvr>
    <a:masterClrMapping/>
  </p:clrMapOvr>
  <p:transition spd="slow" advClick="0" advTm="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7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3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250"/>
                            </p:stCondLst>
                            <p:childTnLst>
                              <p:par>
                                <p:cTn id="21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25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250"/>
                            </p:stCondLst>
                            <p:childTnLst>
                              <p:par>
                                <p:cTn id="31" presetID="16" presetClass="exit" presetSubtype="2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3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6" presetClass="exit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3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6" presetClass="exit" presetSubtype="2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38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6" presetClass="entr" presetSubtype="37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2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0" grpId="0" animBg="1"/>
      <p:bldP spid="29" grpId="0" animBg="1"/>
      <p:bldP spid="29" grpId="1" animBg="1"/>
      <p:bldP spid="29" grpId="2" animBg="1"/>
      <p:bldP spid="30" grpId="0" animBg="1"/>
      <p:bldP spid="30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201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tângulo 79">
            <a:extLst>
              <a:ext uri="{FF2B5EF4-FFF2-40B4-BE49-F238E27FC236}">
                <a16:creationId xmlns:a16="http://schemas.microsoft.com/office/drawing/2014/main" id="{8B3C3E0B-8AC3-00DF-EE7B-1455A169572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PT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Retângulo: Cantos Arredondados 44">
            <a:extLst>
              <a:ext uri="{FF2B5EF4-FFF2-40B4-BE49-F238E27FC236}">
                <a16:creationId xmlns:a16="http://schemas.microsoft.com/office/drawing/2014/main" id="{B2AA3D04-202D-92A9-5CFD-446646AE8D6C}"/>
              </a:ext>
            </a:extLst>
          </p:cNvPr>
          <p:cNvSpPr>
            <a:spLocks noChangeAspect="1"/>
          </p:cNvSpPr>
          <p:nvPr/>
        </p:nvSpPr>
        <p:spPr>
          <a:xfrm>
            <a:off x="2821569" y="154569"/>
            <a:ext cx="6548862" cy="6548862"/>
          </a:xfrm>
          <a:prstGeom prst="roundRect">
            <a:avLst>
              <a:gd name="adj" fmla="val 21768"/>
            </a:avLst>
          </a:prstGeom>
          <a:solidFill>
            <a:srgbClr val="251F4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1" name="Retângulo: Cantos Arredondados 80">
            <a:extLst>
              <a:ext uri="{FF2B5EF4-FFF2-40B4-BE49-F238E27FC236}">
                <a16:creationId xmlns:a16="http://schemas.microsoft.com/office/drawing/2014/main" id="{0FFE7F51-8779-1A64-CB76-9F7BFBB2AC0B}"/>
              </a:ext>
            </a:extLst>
          </p:cNvPr>
          <p:cNvSpPr>
            <a:spLocks/>
          </p:cNvSpPr>
          <p:nvPr/>
        </p:nvSpPr>
        <p:spPr>
          <a:xfrm>
            <a:off x="3036000" y="369000"/>
            <a:ext cx="6120000" cy="6120000"/>
          </a:xfrm>
          <a:prstGeom prst="roundRect">
            <a:avLst>
              <a:gd name="adj" fmla="val 0"/>
            </a:avLst>
          </a:prstGeom>
          <a:solidFill>
            <a:srgbClr val="000F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C659B46A-47F1-43E7-37EE-7EF5A58DB8F8}"/>
              </a:ext>
            </a:extLst>
          </p:cNvPr>
          <p:cNvSpPr/>
          <p:nvPr/>
        </p:nvSpPr>
        <p:spPr>
          <a:xfrm>
            <a:off x="3388776" y="608266"/>
            <a:ext cx="5400000" cy="5400000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P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Forma livre: Forma 45">
            <a:extLst>
              <a:ext uri="{FF2B5EF4-FFF2-40B4-BE49-F238E27FC236}">
                <a16:creationId xmlns:a16="http://schemas.microsoft.com/office/drawing/2014/main" id="{C59587E2-930F-3AFA-2DA1-234506AAE44F}"/>
              </a:ext>
            </a:extLst>
          </p:cNvPr>
          <p:cNvSpPr/>
          <p:nvPr/>
        </p:nvSpPr>
        <p:spPr>
          <a:xfrm rot="387971" flipH="1">
            <a:off x="3166722" y="1158413"/>
            <a:ext cx="5899685" cy="4541174"/>
          </a:xfrm>
          <a:custGeom>
            <a:avLst/>
            <a:gdLst>
              <a:gd name="connsiteX0" fmla="*/ 0 w 4221480"/>
              <a:gd name="connsiteY0" fmla="*/ 0 h 1518870"/>
              <a:gd name="connsiteX1" fmla="*/ 2148840 w 4221480"/>
              <a:gd name="connsiteY1" fmla="*/ 1295400 h 1518870"/>
              <a:gd name="connsiteX2" fmla="*/ 4221480 w 4221480"/>
              <a:gd name="connsiteY2" fmla="*/ 1508760 h 1518870"/>
              <a:gd name="connsiteX0" fmla="*/ 0 w 4221480"/>
              <a:gd name="connsiteY0" fmla="*/ 0 h 1509404"/>
              <a:gd name="connsiteX1" fmla="*/ 1859280 w 4221480"/>
              <a:gd name="connsiteY1" fmla="*/ 868680 h 1509404"/>
              <a:gd name="connsiteX2" fmla="*/ 4221480 w 4221480"/>
              <a:gd name="connsiteY2" fmla="*/ 1508760 h 1509404"/>
              <a:gd name="connsiteX0" fmla="*/ 0 w 4389120"/>
              <a:gd name="connsiteY0" fmla="*/ 0 h 1204604"/>
              <a:gd name="connsiteX1" fmla="*/ 2026920 w 4389120"/>
              <a:gd name="connsiteY1" fmla="*/ 563880 h 1204604"/>
              <a:gd name="connsiteX2" fmla="*/ 4389120 w 4389120"/>
              <a:gd name="connsiteY2" fmla="*/ 1203960 h 1204604"/>
              <a:gd name="connsiteX0" fmla="*/ 0 w 4389120"/>
              <a:gd name="connsiteY0" fmla="*/ 0 h 1204604"/>
              <a:gd name="connsiteX1" fmla="*/ 2026920 w 4389120"/>
              <a:gd name="connsiteY1" fmla="*/ 563880 h 1204604"/>
              <a:gd name="connsiteX2" fmla="*/ 4389120 w 4389120"/>
              <a:gd name="connsiteY2" fmla="*/ 1203960 h 1204604"/>
              <a:gd name="connsiteX0" fmla="*/ 0 w 4617720"/>
              <a:gd name="connsiteY0" fmla="*/ 0 h 1859532"/>
              <a:gd name="connsiteX1" fmla="*/ 2026920 w 4617720"/>
              <a:gd name="connsiteY1" fmla="*/ 563880 h 1859532"/>
              <a:gd name="connsiteX2" fmla="*/ 4617720 w 4617720"/>
              <a:gd name="connsiteY2" fmla="*/ 1859280 h 1859532"/>
              <a:gd name="connsiteX0" fmla="*/ 0 w 4617720"/>
              <a:gd name="connsiteY0" fmla="*/ 0 h 1859794"/>
              <a:gd name="connsiteX1" fmla="*/ 2560320 w 4617720"/>
              <a:gd name="connsiteY1" fmla="*/ 1112520 h 1859794"/>
              <a:gd name="connsiteX2" fmla="*/ 4617720 w 4617720"/>
              <a:gd name="connsiteY2" fmla="*/ 1859280 h 1859794"/>
              <a:gd name="connsiteX0" fmla="*/ 0 w 4617720"/>
              <a:gd name="connsiteY0" fmla="*/ 0 h 1862155"/>
              <a:gd name="connsiteX1" fmla="*/ 2560320 w 4617720"/>
              <a:gd name="connsiteY1" fmla="*/ 1112520 h 1862155"/>
              <a:gd name="connsiteX2" fmla="*/ 4617720 w 4617720"/>
              <a:gd name="connsiteY2" fmla="*/ 1859280 h 1862155"/>
              <a:gd name="connsiteX0" fmla="*/ 0 w 4617720"/>
              <a:gd name="connsiteY0" fmla="*/ 0 h 1862155"/>
              <a:gd name="connsiteX1" fmla="*/ 2560320 w 4617720"/>
              <a:gd name="connsiteY1" fmla="*/ 1112520 h 1862155"/>
              <a:gd name="connsiteX2" fmla="*/ 4617720 w 4617720"/>
              <a:gd name="connsiteY2" fmla="*/ 1859280 h 1862155"/>
              <a:gd name="connsiteX0" fmla="*/ 0 w 4556760"/>
              <a:gd name="connsiteY0" fmla="*/ 0 h 1801195"/>
              <a:gd name="connsiteX1" fmla="*/ 2499360 w 4556760"/>
              <a:gd name="connsiteY1" fmla="*/ 1051560 h 1801195"/>
              <a:gd name="connsiteX2" fmla="*/ 4556760 w 4556760"/>
              <a:gd name="connsiteY2" fmla="*/ 1798320 h 1801195"/>
              <a:gd name="connsiteX0" fmla="*/ 0 w 4556760"/>
              <a:gd name="connsiteY0" fmla="*/ 15235 h 1816430"/>
              <a:gd name="connsiteX1" fmla="*/ 2499360 w 4556760"/>
              <a:gd name="connsiteY1" fmla="*/ 1066795 h 1816430"/>
              <a:gd name="connsiteX2" fmla="*/ 4556760 w 4556760"/>
              <a:gd name="connsiteY2" fmla="*/ 1813555 h 1816430"/>
              <a:gd name="connsiteX0" fmla="*/ 0 w 4602480"/>
              <a:gd name="connsiteY0" fmla="*/ 29116 h 1754111"/>
              <a:gd name="connsiteX1" fmla="*/ 2545080 w 4602480"/>
              <a:gd name="connsiteY1" fmla="*/ 1004476 h 1754111"/>
              <a:gd name="connsiteX2" fmla="*/ 4602480 w 4602480"/>
              <a:gd name="connsiteY2" fmla="*/ 1751236 h 1754111"/>
              <a:gd name="connsiteX0" fmla="*/ 0 w 4602480"/>
              <a:gd name="connsiteY0" fmla="*/ 89982 h 1813086"/>
              <a:gd name="connsiteX1" fmla="*/ 2301240 w 4602480"/>
              <a:gd name="connsiteY1" fmla="*/ 867222 h 1813086"/>
              <a:gd name="connsiteX2" fmla="*/ 4602480 w 4602480"/>
              <a:gd name="connsiteY2" fmla="*/ 1812102 h 1813086"/>
              <a:gd name="connsiteX0" fmla="*/ 0 w 4602480"/>
              <a:gd name="connsiteY0" fmla="*/ 50447 h 1773551"/>
              <a:gd name="connsiteX1" fmla="*/ 2301240 w 4602480"/>
              <a:gd name="connsiteY1" fmla="*/ 827687 h 1773551"/>
              <a:gd name="connsiteX2" fmla="*/ 4602480 w 4602480"/>
              <a:gd name="connsiteY2" fmla="*/ 1772567 h 1773551"/>
              <a:gd name="connsiteX0" fmla="*/ 0 w 4602480"/>
              <a:gd name="connsiteY0" fmla="*/ 32192 h 1755296"/>
              <a:gd name="connsiteX1" fmla="*/ 2301240 w 4602480"/>
              <a:gd name="connsiteY1" fmla="*/ 809432 h 1755296"/>
              <a:gd name="connsiteX2" fmla="*/ 4602480 w 4602480"/>
              <a:gd name="connsiteY2" fmla="*/ 1754312 h 1755296"/>
              <a:gd name="connsiteX0" fmla="*/ 0 w 4602480"/>
              <a:gd name="connsiteY0" fmla="*/ 36174 h 1759228"/>
              <a:gd name="connsiteX1" fmla="*/ 2362200 w 4602480"/>
              <a:gd name="connsiteY1" fmla="*/ 798174 h 1759228"/>
              <a:gd name="connsiteX2" fmla="*/ 4602480 w 4602480"/>
              <a:gd name="connsiteY2" fmla="*/ 1758294 h 1759228"/>
              <a:gd name="connsiteX0" fmla="*/ 0 w 4602480"/>
              <a:gd name="connsiteY0" fmla="*/ 36174 h 1762825"/>
              <a:gd name="connsiteX1" fmla="*/ 2362200 w 4602480"/>
              <a:gd name="connsiteY1" fmla="*/ 798174 h 1762825"/>
              <a:gd name="connsiteX2" fmla="*/ 4602480 w 4602480"/>
              <a:gd name="connsiteY2" fmla="*/ 1758294 h 1762825"/>
              <a:gd name="connsiteX0" fmla="*/ 0 w 4602480"/>
              <a:gd name="connsiteY0" fmla="*/ 13770 h 1749139"/>
              <a:gd name="connsiteX1" fmla="*/ 2499360 w 4602480"/>
              <a:gd name="connsiteY1" fmla="*/ 882450 h 1749139"/>
              <a:gd name="connsiteX2" fmla="*/ 4602480 w 4602480"/>
              <a:gd name="connsiteY2" fmla="*/ 1735890 h 1749139"/>
              <a:gd name="connsiteX0" fmla="*/ 0 w 4602480"/>
              <a:gd name="connsiteY0" fmla="*/ 26232 h 1761601"/>
              <a:gd name="connsiteX1" fmla="*/ 2499360 w 4602480"/>
              <a:gd name="connsiteY1" fmla="*/ 894912 h 1761601"/>
              <a:gd name="connsiteX2" fmla="*/ 4602480 w 4602480"/>
              <a:gd name="connsiteY2" fmla="*/ 1748352 h 1761601"/>
              <a:gd name="connsiteX0" fmla="*/ 0 w 4602480"/>
              <a:gd name="connsiteY0" fmla="*/ 26232 h 1755788"/>
              <a:gd name="connsiteX1" fmla="*/ 2499360 w 4602480"/>
              <a:gd name="connsiteY1" fmla="*/ 894912 h 1755788"/>
              <a:gd name="connsiteX2" fmla="*/ 4602480 w 4602480"/>
              <a:gd name="connsiteY2" fmla="*/ 1748352 h 1755788"/>
              <a:gd name="connsiteX0" fmla="*/ 0 w 4861560"/>
              <a:gd name="connsiteY0" fmla="*/ 26232 h 1728117"/>
              <a:gd name="connsiteX1" fmla="*/ 2499360 w 4861560"/>
              <a:gd name="connsiteY1" fmla="*/ 894912 h 1728117"/>
              <a:gd name="connsiteX2" fmla="*/ 4861560 w 4861560"/>
              <a:gd name="connsiteY2" fmla="*/ 1717872 h 1728117"/>
              <a:gd name="connsiteX0" fmla="*/ 0 w 4794504"/>
              <a:gd name="connsiteY0" fmla="*/ 20097 h 1752462"/>
              <a:gd name="connsiteX1" fmla="*/ 2432304 w 4794504"/>
              <a:gd name="connsiteY1" fmla="*/ 919257 h 1752462"/>
              <a:gd name="connsiteX2" fmla="*/ 4794504 w 4794504"/>
              <a:gd name="connsiteY2" fmla="*/ 1742217 h 1752462"/>
              <a:gd name="connsiteX0" fmla="*/ 0 w 4733544"/>
              <a:gd name="connsiteY0" fmla="*/ 20097 h 1757925"/>
              <a:gd name="connsiteX1" fmla="*/ 2432304 w 4733544"/>
              <a:gd name="connsiteY1" fmla="*/ 919257 h 1757925"/>
              <a:gd name="connsiteX2" fmla="*/ 4733544 w 4733544"/>
              <a:gd name="connsiteY2" fmla="*/ 1748313 h 1757925"/>
              <a:gd name="connsiteX0" fmla="*/ 0 w 4770120"/>
              <a:gd name="connsiteY0" fmla="*/ 20097 h 1791433"/>
              <a:gd name="connsiteX1" fmla="*/ 2432304 w 4770120"/>
              <a:gd name="connsiteY1" fmla="*/ 919257 h 1791433"/>
              <a:gd name="connsiteX2" fmla="*/ 4770120 w 4770120"/>
              <a:gd name="connsiteY2" fmla="*/ 1784889 h 1791433"/>
              <a:gd name="connsiteX0" fmla="*/ 0 w 4770120"/>
              <a:gd name="connsiteY0" fmla="*/ 27577 h 1796889"/>
              <a:gd name="connsiteX1" fmla="*/ 2395728 w 4770120"/>
              <a:gd name="connsiteY1" fmla="*/ 890161 h 1796889"/>
              <a:gd name="connsiteX2" fmla="*/ 4770120 w 4770120"/>
              <a:gd name="connsiteY2" fmla="*/ 1792369 h 1796889"/>
              <a:gd name="connsiteX0" fmla="*/ 0 w 4770120"/>
              <a:gd name="connsiteY0" fmla="*/ 21936 h 1791248"/>
              <a:gd name="connsiteX1" fmla="*/ 2395728 w 4770120"/>
              <a:gd name="connsiteY1" fmla="*/ 884520 h 1791248"/>
              <a:gd name="connsiteX2" fmla="*/ 4770120 w 4770120"/>
              <a:gd name="connsiteY2" fmla="*/ 1786728 h 1791248"/>
              <a:gd name="connsiteX0" fmla="*/ 0 w 4770120"/>
              <a:gd name="connsiteY0" fmla="*/ 21936 h 1791248"/>
              <a:gd name="connsiteX1" fmla="*/ 2395728 w 4770120"/>
              <a:gd name="connsiteY1" fmla="*/ 884520 h 1791248"/>
              <a:gd name="connsiteX2" fmla="*/ 4770120 w 4770120"/>
              <a:gd name="connsiteY2" fmla="*/ 1786728 h 1791248"/>
              <a:gd name="connsiteX0" fmla="*/ 0 w 4770120"/>
              <a:gd name="connsiteY0" fmla="*/ 21936 h 1786728"/>
              <a:gd name="connsiteX1" fmla="*/ 2395728 w 4770120"/>
              <a:gd name="connsiteY1" fmla="*/ 884520 h 1786728"/>
              <a:gd name="connsiteX2" fmla="*/ 4770120 w 4770120"/>
              <a:gd name="connsiteY2" fmla="*/ 1786728 h 1786728"/>
              <a:gd name="connsiteX0" fmla="*/ 0 w 4770120"/>
              <a:gd name="connsiteY0" fmla="*/ 21936 h 1786728"/>
              <a:gd name="connsiteX1" fmla="*/ 2395728 w 4770120"/>
              <a:gd name="connsiteY1" fmla="*/ 884520 h 1786728"/>
              <a:gd name="connsiteX2" fmla="*/ 4770120 w 4770120"/>
              <a:gd name="connsiteY2" fmla="*/ 1786728 h 1786728"/>
              <a:gd name="connsiteX0" fmla="*/ 0 w 4770120"/>
              <a:gd name="connsiteY0" fmla="*/ 21936 h 1786728"/>
              <a:gd name="connsiteX1" fmla="*/ 2395728 w 4770120"/>
              <a:gd name="connsiteY1" fmla="*/ 884520 h 1786728"/>
              <a:gd name="connsiteX2" fmla="*/ 4770120 w 4770120"/>
              <a:gd name="connsiteY2" fmla="*/ 1786728 h 1786728"/>
              <a:gd name="connsiteX0" fmla="*/ 0 w 4770120"/>
              <a:gd name="connsiteY0" fmla="*/ 21936 h 1786728"/>
              <a:gd name="connsiteX1" fmla="*/ 2395728 w 4770120"/>
              <a:gd name="connsiteY1" fmla="*/ 884520 h 1786728"/>
              <a:gd name="connsiteX2" fmla="*/ 4770120 w 4770120"/>
              <a:gd name="connsiteY2" fmla="*/ 1786728 h 1786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70120" h="1786728">
                <a:moveTo>
                  <a:pt x="0" y="21936"/>
                </a:moveTo>
                <a:cubicBezTo>
                  <a:pt x="753110" y="10506"/>
                  <a:pt x="1259332" y="-189900"/>
                  <a:pt x="2395728" y="884520"/>
                </a:cubicBezTo>
                <a:cubicBezTo>
                  <a:pt x="3205988" y="1806540"/>
                  <a:pt x="4068856" y="1737214"/>
                  <a:pt x="4770120" y="1786728"/>
                </a:cubicBezTo>
              </a:path>
            </a:pathLst>
          </a:custGeom>
          <a:noFill/>
          <a:ln w="180975">
            <a:gradFill flip="none" rotWithShape="1">
              <a:gsLst>
                <a:gs pos="52000">
                  <a:srgbClr val="008DA3"/>
                </a:gs>
                <a:gs pos="58000">
                  <a:srgbClr val="379634"/>
                </a:gs>
              </a:gsLst>
              <a:lin ang="0" scaled="1"/>
              <a:tileRect/>
            </a:gradFill>
            <a:headEnd type="arrow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7" name="Retângulo: Cantos Arredondados 46">
            <a:extLst>
              <a:ext uri="{FF2B5EF4-FFF2-40B4-BE49-F238E27FC236}">
                <a16:creationId xmlns:a16="http://schemas.microsoft.com/office/drawing/2014/main" id="{F1CFB74A-C6E5-1D60-5D53-2334C71B120C}"/>
              </a:ext>
            </a:extLst>
          </p:cNvPr>
          <p:cNvSpPr>
            <a:spLocks noChangeAspect="1"/>
          </p:cNvSpPr>
          <p:nvPr/>
        </p:nvSpPr>
        <p:spPr>
          <a:xfrm rot="656390">
            <a:off x="4189658" y="1355379"/>
            <a:ext cx="3733976" cy="3899589"/>
          </a:xfrm>
          <a:prstGeom prst="roundRect">
            <a:avLst>
              <a:gd name="adj" fmla="val 50000"/>
            </a:avLst>
          </a:prstGeom>
          <a:solidFill>
            <a:srgbClr val="F5FBEF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4757595B-5545-F976-78BB-2D346BFF655D}"/>
              </a:ext>
            </a:extLst>
          </p:cNvPr>
          <p:cNvGrpSpPr/>
          <p:nvPr/>
        </p:nvGrpSpPr>
        <p:grpSpPr>
          <a:xfrm>
            <a:off x="2864995" y="1311134"/>
            <a:ext cx="6462010" cy="4213812"/>
            <a:chOff x="2864995" y="1311134"/>
            <a:chExt cx="6462010" cy="4213812"/>
          </a:xfrm>
        </p:grpSpPr>
        <p:sp>
          <p:nvSpPr>
            <p:cNvPr id="48" name="Forma livre: Forma 47">
              <a:extLst>
                <a:ext uri="{FF2B5EF4-FFF2-40B4-BE49-F238E27FC236}">
                  <a16:creationId xmlns:a16="http://schemas.microsoft.com/office/drawing/2014/main" id="{3359650A-CED9-0FC4-7E58-E60CFB269DA1}"/>
                </a:ext>
              </a:extLst>
            </p:cNvPr>
            <p:cNvSpPr/>
            <p:nvPr/>
          </p:nvSpPr>
          <p:spPr>
            <a:xfrm>
              <a:off x="2864995" y="1311134"/>
              <a:ext cx="1977128" cy="974276"/>
            </a:xfrm>
            <a:custGeom>
              <a:avLst/>
              <a:gdLst>
                <a:gd name="connsiteX0" fmla="*/ 0 w 4221480"/>
                <a:gd name="connsiteY0" fmla="*/ 0 h 1518870"/>
                <a:gd name="connsiteX1" fmla="*/ 2148840 w 4221480"/>
                <a:gd name="connsiteY1" fmla="*/ 1295400 h 1518870"/>
                <a:gd name="connsiteX2" fmla="*/ 4221480 w 4221480"/>
                <a:gd name="connsiteY2" fmla="*/ 1508760 h 1518870"/>
                <a:gd name="connsiteX0" fmla="*/ 0 w 4221480"/>
                <a:gd name="connsiteY0" fmla="*/ 0 h 1509404"/>
                <a:gd name="connsiteX1" fmla="*/ 1859280 w 4221480"/>
                <a:gd name="connsiteY1" fmla="*/ 868680 h 1509404"/>
                <a:gd name="connsiteX2" fmla="*/ 4221480 w 4221480"/>
                <a:gd name="connsiteY2" fmla="*/ 1508760 h 1509404"/>
                <a:gd name="connsiteX0" fmla="*/ 0 w 4389120"/>
                <a:gd name="connsiteY0" fmla="*/ 0 h 1204604"/>
                <a:gd name="connsiteX1" fmla="*/ 2026920 w 4389120"/>
                <a:gd name="connsiteY1" fmla="*/ 563880 h 1204604"/>
                <a:gd name="connsiteX2" fmla="*/ 4389120 w 4389120"/>
                <a:gd name="connsiteY2" fmla="*/ 1203960 h 1204604"/>
                <a:gd name="connsiteX0" fmla="*/ 0 w 4389120"/>
                <a:gd name="connsiteY0" fmla="*/ 0 h 1204604"/>
                <a:gd name="connsiteX1" fmla="*/ 2026920 w 4389120"/>
                <a:gd name="connsiteY1" fmla="*/ 563880 h 1204604"/>
                <a:gd name="connsiteX2" fmla="*/ 4389120 w 4389120"/>
                <a:gd name="connsiteY2" fmla="*/ 1203960 h 1204604"/>
                <a:gd name="connsiteX0" fmla="*/ 0 w 4617720"/>
                <a:gd name="connsiteY0" fmla="*/ 0 h 1859532"/>
                <a:gd name="connsiteX1" fmla="*/ 2026920 w 4617720"/>
                <a:gd name="connsiteY1" fmla="*/ 563880 h 1859532"/>
                <a:gd name="connsiteX2" fmla="*/ 4617720 w 4617720"/>
                <a:gd name="connsiteY2" fmla="*/ 1859280 h 1859532"/>
                <a:gd name="connsiteX0" fmla="*/ 0 w 4617720"/>
                <a:gd name="connsiteY0" fmla="*/ 0 h 1859794"/>
                <a:gd name="connsiteX1" fmla="*/ 2560320 w 4617720"/>
                <a:gd name="connsiteY1" fmla="*/ 1112520 h 1859794"/>
                <a:gd name="connsiteX2" fmla="*/ 4617720 w 4617720"/>
                <a:gd name="connsiteY2" fmla="*/ 1859280 h 1859794"/>
                <a:gd name="connsiteX0" fmla="*/ 0 w 4617720"/>
                <a:gd name="connsiteY0" fmla="*/ 0 h 1862155"/>
                <a:gd name="connsiteX1" fmla="*/ 2560320 w 4617720"/>
                <a:gd name="connsiteY1" fmla="*/ 1112520 h 1862155"/>
                <a:gd name="connsiteX2" fmla="*/ 4617720 w 4617720"/>
                <a:gd name="connsiteY2" fmla="*/ 1859280 h 1862155"/>
                <a:gd name="connsiteX0" fmla="*/ 0 w 4617720"/>
                <a:gd name="connsiteY0" fmla="*/ 0 h 1862155"/>
                <a:gd name="connsiteX1" fmla="*/ 2560320 w 4617720"/>
                <a:gd name="connsiteY1" fmla="*/ 1112520 h 1862155"/>
                <a:gd name="connsiteX2" fmla="*/ 4617720 w 4617720"/>
                <a:gd name="connsiteY2" fmla="*/ 1859280 h 1862155"/>
                <a:gd name="connsiteX0" fmla="*/ 0 w 4556760"/>
                <a:gd name="connsiteY0" fmla="*/ 0 h 1801195"/>
                <a:gd name="connsiteX1" fmla="*/ 2499360 w 4556760"/>
                <a:gd name="connsiteY1" fmla="*/ 1051560 h 1801195"/>
                <a:gd name="connsiteX2" fmla="*/ 4556760 w 4556760"/>
                <a:gd name="connsiteY2" fmla="*/ 1798320 h 1801195"/>
                <a:gd name="connsiteX0" fmla="*/ 0 w 4556760"/>
                <a:gd name="connsiteY0" fmla="*/ 15235 h 1816430"/>
                <a:gd name="connsiteX1" fmla="*/ 2499360 w 4556760"/>
                <a:gd name="connsiteY1" fmla="*/ 1066795 h 1816430"/>
                <a:gd name="connsiteX2" fmla="*/ 4556760 w 4556760"/>
                <a:gd name="connsiteY2" fmla="*/ 1813555 h 1816430"/>
                <a:gd name="connsiteX0" fmla="*/ 0 w 4602480"/>
                <a:gd name="connsiteY0" fmla="*/ 29116 h 1754111"/>
                <a:gd name="connsiteX1" fmla="*/ 2545080 w 4602480"/>
                <a:gd name="connsiteY1" fmla="*/ 1004476 h 1754111"/>
                <a:gd name="connsiteX2" fmla="*/ 4602480 w 4602480"/>
                <a:gd name="connsiteY2" fmla="*/ 1751236 h 1754111"/>
                <a:gd name="connsiteX0" fmla="*/ 0 w 4602480"/>
                <a:gd name="connsiteY0" fmla="*/ 89982 h 1813086"/>
                <a:gd name="connsiteX1" fmla="*/ 2301240 w 4602480"/>
                <a:gd name="connsiteY1" fmla="*/ 867222 h 1813086"/>
                <a:gd name="connsiteX2" fmla="*/ 4602480 w 4602480"/>
                <a:gd name="connsiteY2" fmla="*/ 1812102 h 1813086"/>
                <a:gd name="connsiteX0" fmla="*/ 0 w 4602480"/>
                <a:gd name="connsiteY0" fmla="*/ 50447 h 1773551"/>
                <a:gd name="connsiteX1" fmla="*/ 2301240 w 4602480"/>
                <a:gd name="connsiteY1" fmla="*/ 827687 h 1773551"/>
                <a:gd name="connsiteX2" fmla="*/ 4602480 w 4602480"/>
                <a:gd name="connsiteY2" fmla="*/ 1772567 h 1773551"/>
                <a:gd name="connsiteX0" fmla="*/ 0 w 4602480"/>
                <a:gd name="connsiteY0" fmla="*/ 32192 h 1755296"/>
                <a:gd name="connsiteX1" fmla="*/ 2301240 w 4602480"/>
                <a:gd name="connsiteY1" fmla="*/ 809432 h 1755296"/>
                <a:gd name="connsiteX2" fmla="*/ 4602480 w 4602480"/>
                <a:gd name="connsiteY2" fmla="*/ 1754312 h 1755296"/>
                <a:gd name="connsiteX0" fmla="*/ 0 w 4602480"/>
                <a:gd name="connsiteY0" fmla="*/ 36174 h 1759228"/>
                <a:gd name="connsiteX1" fmla="*/ 2362200 w 4602480"/>
                <a:gd name="connsiteY1" fmla="*/ 798174 h 1759228"/>
                <a:gd name="connsiteX2" fmla="*/ 4602480 w 4602480"/>
                <a:gd name="connsiteY2" fmla="*/ 1758294 h 1759228"/>
                <a:gd name="connsiteX0" fmla="*/ 0 w 4602480"/>
                <a:gd name="connsiteY0" fmla="*/ 36174 h 1762825"/>
                <a:gd name="connsiteX1" fmla="*/ 2362200 w 4602480"/>
                <a:gd name="connsiteY1" fmla="*/ 798174 h 1762825"/>
                <a:gd name="connsiteX2" fmla="*/ 4602480 w 4602480"/>
                <a:gd name="connsiteY2" fmla="*/ 1758294 h 1762825"/>
                <a:gd name="connsiteX0" fmla="*/ 0 w 4602480"/>
                <a:gd name="connsiteY0" fmla="*/ 13770 h 1749139"/>
                <a:gd name="connsiteX1" fmla="*/ 2499360 w 4602480"/>
                <a:gd name="connsiteY1" fmla="*/ 882450 h 1749139"/>
                <a:gd name="connsiteX2" fmla="*/ 4602480 w 4602480"/>
                <a:gd name="connsiteY2" fmla="*/ 1735890 h 1749139"/>
                <a:gd name="connsiteX0" fmla="*/ 0 w 4602480"/>
                <a:gd name="connsiteY0" fmla="*/ 26232 h 1761601"/>
                <a:gd name="connsiteX1" fmla="*/ 2499360 w 4602480"/>
                <a:gd name="connsiteY1" fmla="*/ 894912 h 1761601"/>
                <a:gd name="connsiteX2" fmla="*/ 4602480 w 4602480"/>
                <a:gd name="connsiteY2" fmla="*/ 1748352 h 1761601"/>
                <a:gd name="connsiteX0" fmla="*/ 0 w 4602480"/>
                <a:gd name="connsiteY0" fmla="*/ 26232 h 1755788"/>
                <a:gd name="connsiteX1" fmla="*/ 2499360 w 4602480"/>
                <a:gd name="connsiteY1" fmla="*/ 894912 h 1755788"/>
                <a:gd name="connsiteX2" fmla="*/ 4602480 w 4602480"/>
                <a:gd name="connsiteY2" fmla="*/ 1748352 h 1755788"/>
                <a:gd name="connsiteX0" fmla="*/ 0 w 4861560"/>
                <a:gd name="connsiteY0" fmla="*/ 26232 h 1728117"/>
                <a:gd name="connsiteX1" fmla="*/ 2499360 w 4861560"/>
                <a:gd name="connsiteY1" fmla="*/ 894912 h 1728117"/>
                <a:gd name="connsiteX2" fmla="*/ 4861560 w 4861560"/>
                <a:gd name="connsiteY2" fmla="*/ 1717872 h 1728117"/>
                <a:gd name="connsiteX0" fmla="*/ 0 w 4794504"/>
                <a:gd name="connsiteY0" fmla="*/ 20097 h 1752462"/>
                <a:gd name="connsiteX1" fmla="*/ 2432304 w 4794504"/>
                <a:gd name="connsiteY1" fmla="*/ 919257 h 1752462"/>
                <a:gd name="connsiteX2" fmla="*/ 4794504 w 4794504"/>
                <a:gd name="connsiteY2" fmla="*/ 1742217 h 1752462"/>
                <a:gd name="connsiteX0" fmla="*/ 0 w 4733544"/>
                <a:gd name="connsiteY0" fmla="*/ 20097 h 1757925"/>
                <a:gd name="connsiteX1" fmla="*/ 2432304 w 4733544"/>
                <a:gd name="connsiteY1" fmla="*/ 919257 h 1757925"/>
                <a:gd name="connsiteX2" fmla="*/ 4733544 w 4733544"/>
                <a:gd name="connsiteY2" fmla="*/ 1748313 h 1757925"/>
                <a:gd name="connsiteX0" fmla="*/ 0 w 4770120"/>
                <a:gd name="connsiteY0" fmla="*/ 20097 h 1791433"/>
                <a:gd name="connsiteX1" fmla="*/ 2432304 w 4770120"/>
                <a:gd name="connsiteY1" fmla="*/ 919257 h 1791433"/>
                <a:gd name="connsiteX2" fmla="*/ 4770120 w 4770120"/>
                <a:gd name="connsiteY2" fmla="*/ 1784889 h 1791433"/>
                <a:gd name="connsiteX0" fmla="*/ 0 w 4770120"/>
                <a:gd name="connsiteY0" fmla="*/ 27577 h 1796889"/>
                <a:gd name="connsiteX1" fmla="*/ 2395728 w 4770120"/>
                <a:gd name="connsiteY1" fmla="*/ 890161 h 1796889"/>
                <a:gd name="connsiteX2" fmla="*/ 4770120 w 4770120"/>
                <a:gd name="connsiteY2" fmla="*/ 1792369 h 1796889"/>
                <a:gd name="connsiteX0" fmla="*/ 0 w 4770120"/>
                <a:gd name="connsiteY0" fmla="*/ 21936 h 1791248"/>
                <a:gd name="connsiteX1" fmla="*/ 2395728 w 4770120"/>
                <a:gd name="connsiteY1" fmla="*/ 884520 h 1791248"/>
                <a:gd name="connsiteX2" fmla="*/ 4770120 w 4770120"/>
                <a:gd name="connsiteY2" fmla="*/ 1786728 h 1791248"/>
                <a:gd name="connsiteX0" fmla="*/ 0 w 4739975"/>
                <a:gd name="connsiteY0" fmla="*/ 21936 h 1810566"/>
                <a:gd name="connsiteX1" fmla="*/ 2395728 w 4739975"/>
                <a:gd name="connsiteY1" fmla="*/ 884520 h 1810566"/>
                <a:gd name="connsiteX2" fmla="*/ 4739975 w 4739975"/>
                <a:gd name="connsiteY2" fmla="*/ 1806824 h 1810566"/>
                <a:gd name="connsiteX0" fmla="*/ 0 w 4739975"/>
                <a:gd name="connsiteY0" fmla="*/ 157090 h 1942656"/>
                <a:gd name="connsiteX1" fmla="*/ 3751399 w 4739975"/>
                <a:gd name="connsiteY1" fmla="*/ 657933 h 1942656"/>
                <a:gd name="connsiteX2" fmla="*/ 4739975 w 4739975"/>
                <a:gd name="connsiteY2" fmla="*/ 1941978 h 1942656"/>
                <a:gd name="connsiteX0" fmla="*/ 0 w 4982781"/>
                <a:gd name="connsiteY0" fmla="*/ 157090 h 1202637"/>
                <a:gd name="connsiteX1" fmla="*/ 3751399 w 4982781"/>
                <a:gd name="connsiteY1" fmla="*/ 657933 h 1202637"/>
                <a:gd name="connsiteX2" fmla="*/ 4982781 w 4982781"/>
                <a:gd name="connsiteY2" fmla="*/ 1037627 h 1202637"/>
                <a:gd name="connsiteX0" fmla="*/ 0 w 4982781"/>
                <a:gd name="connsiteY0" fmla="*/ 157090 h 1095558"/>
                <a:gd name="connsiteX1" fmla="*/ 3751399 w 4982781"/>
                <a:gd name="connsiteY1" fmla="*/ 657933 h 1095558"/>
                <a:gd name="connsiteX2" fmla="*/ 4982781 w 4982781"/>
                <a:gd name="connsiteY2" fmla="*/ 1037627 h 1095558"/>
                <a:gd name="connsiteX0" fmla="*/ 0 w 4982781"/>
                <a:gd name="connsiteY0" fmla="*/ 451767 h 1332304"/>
                <a:gd name="connsiteX1" fmla="*/ 2861108 w 4982781"/>
                <a:gd name="connsiteY1" fmla="*/ 490385 h 1332304"/>
                <a:gd name="connsiteX2" fmla="*/ 4982781 w 4982781"/>
                <a:gd name="connsiteY2" fmla="*/ 1332304 h 1332304"/>
                <a:gd name="connsiteX0" fmla="*/ 0 w 4982781"/>
                <a:gd name="connsiteY0" fmla="*/ 153109 h 1033646"/>
                <a:gd name="connsiteX1" fmla="*/ 2861108 w 4982781"/>
                <a:gd name="connsiteY1" fmla="*/ 191727 h 1033646"/>
                <a:gd name="connsiteX2" fmla="*/ 4982781 w 4982781"/>
                <a:gd name="connsiteY2" fmla="*/ 1033646 h 1033646"/>
                <a:gd name="connsiteX0" fmla="*/ 0 w 5804148"/>
                <a:gd name="connsiteY0" fmla="*/ 153109 h 1013549"/>
                <a:gd name="connsiteX1" fmla="*/ 2861108 w 5804148"/>
                <a:gd name="connsiteY1" fmla="*/ 191727 h 1013549"/>
                <a:gd name="connsiteX2" fmla="*/ 5804148 w 5804148"/>
                <a:gd name="connsiteY2" fmla="*/ 1013549 h 1013549"/>
                <a:gd name="connsiteX0" fmla="*/ 0 w 5804148"/>
                <a:gd name="connsiteY0" fmla="*/ 182027 h 1042467"/>
                <a:gd name="connsiteX1" fmla="*/ 3344265 w 5804148"/>
                <a:gd name="connsiteY1" fmla="*/ 180452 h 1042467"/>
                <a:gd name="connsiteX2" fmla="*/ 5804148 w 5804148"/>
                <a:gd name="connsiteY2" fmla="*/ 1042467 h 1042467"/>
                <a:gd name="connsiteX0" fmla="*/ 0 w 5804148"/>
                <a:gd name="connsiteY0" fmla="*/ 182027 h 1042467"/>
                <a:gd name="connsiteX1" fmla="*/ 3344265 w 5804148"/>
                <a:gd name="connsiteY1" fmla="*/ 180452 h 1042467"/>
                <a:gd name="connsiteX2" fmla="*/ 5804148 w 5804148"/>
                <a:gd name="connsiteY2" fmla="*/ 1042467 h 1042467"/>
                <a:gd name="connsiteX0" fmla="*/ 0 w 5804148"/>
                <a:gd name="connsiteY0" fmla="*/ 99896 h 960336"/>
                <a:gd name="connsiteX1" fmla="*/ 3102688 w 5804148"/>
                <a:gd name="connsiteY1" fmla="*/ 218902 h 960336"/>
                <a:gd name="connsiteX2" fmla="*/ 5804148 w 5804148"/>
                <a:gd name="connsiteY2" fmla="*/ 960336 h 960336"/>
                <a:gd name="connsiteX0" fmla="*/ 0 w 5804148"/>
                <a:gd name="connsiteY0" fmla="*/ 99896 h 960336"/>
                <a:gd name="connsiteX1" fmla="*/ 3102688 w 5804148"/>
                <a:gd name="connsiteY1" fmla="*/ 218902 h 960336"/>
                <a:gd name="connsiteX2" fmla="*/ 5804148 w 5804148"/>
                <a:gd name="connsiteY2" fmla="*/ 960336 h 960336"/>
                <a:gd name="connsiteX0" fmla="*/ 0 w 5804148"/>
                <a:gd name="connsiteY0" fmla="*/ 99896 h 960336"/>
                <a:gd name="connsiteX1" fmla="*/ 3102688 w 5804148"/>
                <a:gd name="connsiteY1" fmla="*/ 218902 h 960336"/>
                <a:gd name="connsiteX2" fmla="*/ 5804148 w 5804148"/>
                <a:gd name="connsiteY2" fmla="*/ 960336 h 960336"/>
                <a:gd name="connsiteX0" fmla="*/ 0 w 5804148"/>
                <a:gd name="connsiteY0" fmla="*/ 146095 h 1006535"/>
                <a:gd name="connsiteX1" fmla="*/ 3175161 w 5804148"/>
                <a:gd name="connsiteY1" fmla="*/ 194762 h 1006535"/>
                <a:gd name="connsiteX2" fmla="*/ 5804148 w 5804148"/>
                <a:gd name="connsiteY2" fmla="*/ 1006535 h 1006535"/>
                <a:gd name="connsiteX0" fmla="*/ 0 w 5804148"/>
                <a:gd name="connsiteY0" fmla="*/ 62604 h 923044"/>
                <a:gd name="connsiteX1" fmla="*/ 3175161 w 5804148"/>
                <a:gd name="connsiteY1" fmla="*/ 111271 h 923044"/>
                <a:gd name="connsiteX2" fmla="*/ 5804148 w 5804148"/>
                <a:gd name="connsiteY2" fmla="*/ 923044 h 923044"/>
                <a:gd name="connsiteX0" fmla="*/ 0 w 5804148"/>
                <a:gd name="connsiteY0" fmla="*/ 28620 h 889060"/>
                <a:gd name="connsiteX1" fmla="*/ 3175161 w 5804148"/>
                <a:gd name="connsiteY1" fmla="*/ 77287 h 889060"/>
                <a:gd name="connsiteX2" fmla="*/ 5804148 w 5804148"/>
                <a:gd name="connsiteY2" fmla="*/ 889060 h 889060"/>
                <a:gd name="connsiteX0" fmla="*/ 0 w 5804148"/>
                <a:gd name="connsiteY0" fmla="*/ 54197 h 914637"/>
                <a:gd name="connsiteX1" fmla="*/ 3175161 w 5804148"/>
                <a:gd name="connsiteY1" fmla="*/ 102864 h 914637"/>
                <a:gd name="connsiteX2" fmla="*/ 5804148 w 5804148"/>
                <a:gd name="connsiteY2" fmla="*/ 914637 h 914637"/>
                <a:gd name="connsiteX0" fmla="*/ 0 w 5804148"/>
                <a:gd name="connsiteY0" fmla="*/ 47441 h 907881"/>
                <a:gd name="connsiteX1" fmla="*/ 3368424 w 5804148"/>
                <a:gd name="connsiteY1" fmla="*/ 106156 h 907881"/>
                <a:gd name="connsiteX2" fmla="*/ 5804148 w 5804148"/>
                <a:gd name="connsiteY2" fmla="*/ 907881 h 907881"/>
                <a:gd name="connsiteX0" fmla="*/ 0 w 5804148"/>
                <a:gd name="connsiteY0" fmla="*/ 47441 h 907881"/>
                <a:gd name="connsiteX1" fmla="*/ 3368424 w 5804148"/>
                <a:gd name="connsiteY1" fmla="*/ 106156 h 907881"/>
                <a:gd name="connsiteX2" fmla="*/ 5804148 w 5804148"/>
                <a:gd name="connsiteY2" fmla="*/ 907881 h 907881"/>
                <a:gd name="connsiteX0" fmla="*/ 0 w 5804148"/>
                <a:gd name="connsiteY0" fmla="*/ 47441 h 907881"/>
                <a:gd name="connsiteX1" fmla="*/ 3368424 w 5804148"/>
                <a:gd name="connsiteY1" fmla="*/ 106156 h 907881"/>
                <a:gd name="connsiteX2" fmla="*/ 5804148 w 5804148"/>
                <a:gd name="connsiteY2" fmla="*/ 907881 h 907881"/>
                <a:gd name="connsiteX0" fmla="*/ 0 w 5804148"/>
                <a:gd name="connsiteY0" fmla="*/ 28563 h 889003"/>
                <a:gd name="connsiteX1" fmla="*/ 3295951 w 5804148"/>
                <a:gd name="connsiteY1" fmla="*/ 117424 h 889003"/>
                <a:gd name="connsiteX2" fmla="*/ 5804148 w 5804148"/>
                <a:gd name="connsiteY2" fmla="*/ 889003 h 889003"/>
                <a:gd name="connsiteX0" fmla="*/ 0 w 5804148"/>
                <a:gd name="connsiteY0" fmla="*/ 28563 h 889003"/>
                <a:gd name="connsiteX1" fmla="*/ 3295951 w 5804148"/>
                <a:gd name="connsiteY1" fmla="*/ 117424 h 889003"/>
                <a:gd name="connsiteX2" fmla="*/ 5804148 w 5804148"/>
                <a:gd name="connsiteY2" fmla="*/ 889003 h 889003"/>
                <a:gd name="connsiteX0" fmla="*/ 0 w 5804148"/>
                <a:gd name="connsiteY0" fmla="*/ 0 h 860440"/>
                <a:gd name="connsiteX1" fmla="*/ 3295951 w 5804148"/>
                <a:gd name="connsiteY1" fmla="*/ 88861 h 860440"/>
                <a:gd name="connsiteX2" fmla="*/ 5804148 w 5804148"/>
                <a:gd name="connsiteY2" fmla="*/ 860440 h 860440"/>
                <a:gd name="connsiteX0" fmla="*/ 0 w 5804148"/>
                <a:gd name="connsiteY0" fmla="*/ 0 h 869149"/>
                <a:gd name="connsiteX1" fmla="*/ 3295951 w 5804148"/>
                <a:gd name="connsiteY1" fmla="*/ 88861 h 869149"/>
                <a:gd name="connsiteX2" fmla="*/ 5804148 w 5804148"/>
                <a:gd name="connsiteY2" fmla="*/ 860440 h 869149"/>
                <a:gd name="connsiteX0" fmla="*/ 0 w 5804148"/>
                <a:gd name="connsiteY0" fmla="*/ 0 h 873660"/>
                <a:gd name="connsiteX1" fmla="*/ 3295951 w 5804148"/>
                <a:gd name="connsiteY1" fmla="*/ 88861 h 873660"/>
                <a:gd name="connsiteX2" fmla="*/ 5804148 w 5804148"/>
                <a:gd name="connsiteY2" fmla="*/ 860440 h 873660"/>
                <a:gd name="connsiteX0" fmla="*/ 0 w 5804148"/>
                <a:gd name="connsiteY0" fmla="*/ 62599 h 936259"/>
                <a:gd name="connsiteX1" fmla="*/ 3295951 w 5804148"/>
                <a:gd name="connsiteY1" fmla="*/ 151460 h 936259"/>
                <a:gd name="connsiteX2" fmla="*/ 5804148 w 5804148"/>
                <a:gd name="connsiteY2" fmla="*/ 923039 h 936259"/>
                <a:gd name="connsiteX0" fmla="*/ 0 w 5804148"/>
                <a:gd name="connsiteY0" fmla="*/ 2162 h 879298"/>
                <a:gd name="connsiteX1" fmla="*/ 3006057 w 5804148"/>
                <a:gd name="connsiteY1" fmla="*/ 211604 h 879298"/>
                <a:gd name="connsiteX2" fmla="*/ 5804148 w 5804148"/>
                <a:gd name="connsiteY2" fmla="*/ 862602 h 879298"/>
                <a:gd name="connsiteX0" fmla="*/ 0 w 5804148"/>
                <a:gd name="connsiteY0" fmla="*/ 2162 h 862602"/>
                <a:gd name="connsiteX1" fmla="*/ 3006057 w 5804148"/>
                <a:gd name="connsiteY1" fmla="*/ 211604 h 862602"/>
                <a:gd name="connsiteX2" fmla="*/ 5804148 w 5804148"/>
                <a:gd name="connsiteY2" fmla="*/ 862602 h 862602"/>
                <a:gd name="connsiteX0" fmla="*/ 0 w 5804148"/>
                <a:gd name="connsiteY0" fmla="*/ 0 h 860440"/>
                <a:gd name="connsiteX1" fmla="*/ 3247637 w 5804148"/>
                <a:gd name="connsiteY1" fmla="*/ 259683 h 860440"/>
                <a:gd name="connsiteX2" fmla="*/ 5804148 w 5804148"/>
                <a:gd name="connsiteY2" fmla="*/ 860440 h 860440"/>
                <a:gd name="connsiteX0" fmla="*/ 0 w 5804148"/>
                <a:gd name="connsiteY0" fmla="*/ 0 h 860440"/>
                <a:gd name="connsiteX1" fmla="*/ 3247637 w 5804148"/>
                <a:gd name="connsiteY1" fmla="*/ 259683 h 860440"/>
                <a:gd name="connsiteX2" fmla="*/ 5804148 w 5804148"/>
                <a:gd name="connsiteY2" fmla="*/ 860440 h 860440"/>
                <a:gd name="connsiteX0" fmla="*/ 0 w 5804148"/>
                <a:gd name="connsiteY0" fmla="*/ 128505 h 988945"/>
                <a:gd name="connsiteX1" fmla="*/ 3223211 w 5804148"/>
                <a:gd name="connsiteY1" fmla="*/ 124028 h 988945"/>
                <a:gd name="connsiteX2" fmla="*/ 5804148 w 5804148"/>
                <a:gd name="connsiteY2" fmla="*/ 988945 h 988945"/>
                <a:gd name="connsiteX0" fmla="*/ 0 w 5804148"/>
                <a:gd name="connsiteY0" fmla="*/ 186306 h 1046746"/>
                <a:gd name="connsiteX1" fmla="*/ 3223211 w 5804148"/>
                <a:gd name="connsiteY1" fmla="*/ 181829 h 1046746"/>
                <a:gd name="connsiteX2" fmla="*/ 5804148 w 5804148"/>
                <a:gd name="connsiteY2" fmla="*/ 1046746 h 1046746"/>
                <a:gd name="connsiteX0" fmla="*/ 0 w 5804148"/>
                <a:gd name="connsiteY0" fmla="*/ 139820 h 1000260"/>
                <a:gd name="connsiteX1" fmla="*/ 3223211 w 5804148"/>
                <a:gd name="connsiteY1" fmla="*/ 135343 h 1000260"/>
                <a:gd name="connsiteX2" fmla="*/ 5804148 w 5804148"/>
                <a:gd name="connsiteY2" fmla="*/ 1000260 h 1000260"/>
                <a:gd name="connsiteX0" fmla="*/ 0 w 5804148"/>
                <a:gd name="connsiteY0" fmla="*/ 144767 h 1005207"/>
                <a:gd name="connsiteX1" fmla="*/ 3223211 w 5804148"/>
                <a:gd name="connsiteY1" fmla="*/ 140290 h 1005207"/>
                <a:gd name="connsiteX2" fmla="*/ 5804148 w 5804148"/>
                <a:gd name="connsiteY2" fmla="*/ 1005207 h 1005207"/>
                <a:gd name="connsiteX0" fmla="*/ 0 w 5804148"/>
                <a:gd name="connsiteY0" fmla="*/ 75154 h 935594"/>
                <a:gd name="connsiteX1" fmla="*/ 3662883 w 5804148"/>
                <a:gd name="connsiteY1" fmla="*/ 182437 h 935594"/>
                <a:gd name="connsiteX2" fmla="*/ 5804148 w 5804148"/>
                <a:gd name="connsiteY2" fmla="*/ 935594 h 935594"/>
                <a:gd name="connsiteX0" fmla="*/ 0 w 5413328"/>
                <a:gd name="connsiteY0" fmla="*/ 40050 h 981770"/>
                <a:gd name="connsiteX1" fmla="*/ 3272063 w 5413328"/>
                <a:gd name="connsiteY1" fmla="*/ 228613 h 981770"/>
                <a:gd name="connsiteX2" fmla="*/ 5413328 w 5413328"/>
                <a:gd name="connsiteY2" fmla="*/ 981770 h 981770"/>
                <a:gd name="connsiteX0" fmla="*/ 0 w 5413328"/>
                <a:gd name="connsiteY0" fmla="*/ 991 h 942711"/>
                <a:gd name="connsiteX1" fmla="*/ 3272063 w 5413328"/>
                <a:gd name="connsiteY1" fmla="*/ 189554 h 942711"/>
                <a:gd name="connsiteX2" fmla="*/ 5413328 w 5413328"/>
                <a:gd name="connsiteY2" fmla="*/ 942711 h 942711"/>
                <a:gd name="connsiteX0" fmla="*/ 0 w 5413328"/>
                <a:gd name="connsiteY0" fmla="*/ 5192 h 946912"/>
                <a:gd name="connsiteX1" fmla="*/ 3272063 w 5413328"/>
                <a:gd name="connsiteY1" fmla="*/ 193755 h 946912"/>
                <a:gd name="connsiteX2" fmla="*/ 5413328 w 5413328"/>
                <a:gd name="connsiteY2" fmla="*/ 946912 h 946912"/>
                <a:gd name="connsiteX0" fmla="*/ 0 w 5413328"/>
                <a:gd name="connsiteY0" fmla="*/ 18065 h 959785"/>
                <a:gd name="connsiteX1" fmla="*/ 3272063 w 5413328"/>
                <a:gd name="connsiteY1" fmla="*/ 206628 h 959785"/>
                <a:gd name="connsiteX2" fmla="*/ 5413328 w 5413328"/>
                <a:gd name="connsiteY2" fmla="*/ 959785 h 959785"/>
                <a:gd name="connsiteX0" fmla="*/ 0 w 5454547"/>
                <a:gd name="connsiteY0" fmla="*/ 18065 h 986455"/>
                <a:gd name="connsiteX1" fmla="*/ 3272063 w 5454547"/>
                <a:gd name="connsiteY1" fmla="*/ 206628 h 986455"/>
                <a:gd name="connsiteX2" fmla="*/ 5454547 w 5454547"/>
                <a:gd name="connsiteY2" fmla="*/ 986455 h 986455"/>
                <a:gd name="connsiteX0" fmla="*/ 0 w 5436227"/>
                <a:gd name="connsiteY0" fmla="*/ 18065 h 940735"/>
                <a:gd name="connsiteX1" fmla="*/ 3272063 w 5436227"/>
                <a:gd name="connsiteY1" fmla="*/ 206628 h 940735"/>
                <a:gd name="connsiteX2" fmla="*/ 5436227 w 5436227"/>
                <a:gd name="connsiteY2" fmla="*/ 940735 h 940735"/>
                <a:gd name="connsiteX0" fmla="*/ 0 w 5436227"/>
                <a:gd name="connsiteY0" fmla="*/ 18065 h 940735"/>
                <a:gd name="connsiteX1" fmla="*/ 3272063 w 5436227"/>
                <a:gd name="connsiteY1" fmla="*/ 206628 h 940735"/>
                <a:gd name="connsiteX2" fmla="*/ 5436227 w 5436227"/>
                <a:gd name="connsiteY2" fmla="*/ 940735 h 940735"/>
                <a:gd name="connsiteX0" fmla="*/ 0 w 5395008"/>
                <a:gd name="connsiteY0" fmla="*/ 18065 h 963595"/>
                <a:gd name="connsiteX1" fmla="*/ 3272063 w 5395008"/>
                <a:gd name="connsiteY1" fmla="*/ 206628 h 963595"/>
                <a:gd name="connsiteX2" fmla="*/ 5395008 w 5395008"/>
                <a:gd name="connsiteY2" fmla="*/ 963595 h 963595"/>
                <a:gd name="connsiteX0" fmla="*/ 0 w 5395008"/>
                <a:gd name="connsiteY0" fmla="*/ 18065 h 963595"/>
                <a:gd name="connsiteX1" fmla="*/ 3272063 w 5395008"/>
                <a:gd name="connsiteY1" fmla="*/ 206628 h 963595"/>
                <a:gd name="connsiteX2" fmla="*/ 5395008 w 5395008"/>
                <a:gd name="connsiteY2" fmla="*/ 963595 h 963595"/>
                <a:gd name="connsiteX0" fmla="*/ 0 w 5395008"/>
                <a:gd name="connsiteY0" fmla="*/ 18065 h 950260"/>
                <a:gd name="connsiteX1" fmla="*/ 3272063 w 5395008"/>
                <a:gd name="connsiteY1" fmla="*/ 206628 h 950260"/>
                <a:gd name="connsiteX2" fmla="*/ 5395008 w 5395008"/>
                <a:gd name="connsiteY2" fmla="*/ 950260 h 950260"/>
                <a:gd name="connsiteX0" fmla="*/ 0 w 5381268"/>
                <a:gd name="connsiteY0" fmla="*/ 18065 h 954070"/>
                <a:gd name="connsiteX1" fmla="*/ 3272063 w 5381268"/>
                <a:gd name="connsiteY1" fmla="*/ 206628 h 954070"/>
                <a:gd name="connsiteX2" fmla="*/ 5381268 w 5381268"/>
                <a:gd name="connsiteY2" fmla="*/ 954070 h 954070"/>
                <a:gd name="connsiteX0" fmla="*/ 0 w 5362948"/>
                <a:gd name="connsiteY0" fmla="*/ 18065 h 954070"/>
                <a:gd name="connsiteX1" fmla="*/ 3272063 w 5362948"/>
                <a:gd name="connsiteY1" fmla="*/ 206628 h 954070"/>
                <a:gd name="connsiteX2" fmla="*/ 5362948 w 5362948"/>
                <a:gd name="connsiteY2" fmla="*/ 954070 h 954070"/>
                <a:gd name="connsiteX0" fmla="*/ 0 w 5362948"/>
                <a:gd name="connsiteY0" fmla="*/ 18065 h 954070"/>
                <a:gd name="connsiteX1" fmla="*/ 3272063 w 5362948"/>
                <a:gd name="connsiteY1" fmla="*/ 206628 h 954070"/>
                <a:gd name="connsiteX2" fmla="*/ 5362948 w 5362948"/>
                <a:gd name="connsiteY2" fmla="*/ 954070 h 954070"/>
                <a:gd name="connsiteX0" fmla="*/ 0 w 5349208"/>
                <a:gd name="connsiteY0" fmla="*/ 18065 h 957880"/>
                <a:gd name="connsiteX1" fmla="*/ 3272063 w 5349208"/>
                <a:gd name="connsiteY1" fmla="*/ 206628 h 957880"/>
                <a:gd name="connsiteX2" fmla="*/ 5349208 w 5349208"/>
                <a:gd name="connsiteY2" fmla="*/ 957880 h 957880"/>
                <a:gd name="connsiteX0" fmla="*/ 0 w 5353788"/>
                <a:gd name="connsiteY0" fmla="*/ 18065 h 954070"/>
                <a:gd name="connsiteX1" fmla="*/ 3272063 w 5353788"/>
                <a:gd name="connsiteY1" fmla="*/ 206628 h 954070"/>
                <a:gd name="connsiteX2" fmla="*/ 5353788 w 5353788"/>
                <a:gd name="connsiteY2" fmla="*/ 954070 h 954070"/>
                <a:gd name="connsiteX0" fmla="*/ 0 w 5353788"/>
                <a:gd name="connsiteY0" fmla="*/ 125347 h 1061352"/>
                <a:gd name="connsiteX1" fmla="*/ 3931572 w 5353788"/>
                <a:gd name="connsiteY1" fmla="*/ 131030 h 1061352"/>
                <a:gd name="connsiteX2" fmla="*/ 5353788 w 5353788"/>
                <a:gd name="connsiteY2" fmla="*/ 1061352 h 1061352"/>
                <a:gd name="connsiteX0" fmla="*/ 0 w 5353788"/>
                <a:gd name="connsiteY0" fmla="*/ 108868 h 1044873"/>
                <a:gd name="connsiteX1" fmla="*/ 3455260 w 5353788"/>
                <a:gd name="connsiteY1" fmla="*/ 137411 h 1044873"/>
                <a:gd name="connsiteX2" fmla="*/ 5353788 w 5353788"/>
                <a:gd name="connsiteY2" fmla="*/ 1044873 h 1044873"/>
                <a:gd name="connsiteX0" fmla="*/ 0 w 5353788"/>
                <a:gd name="connsiteY0" fmla="*/ 85276 h 1021281"/>
                <a:gd name="connsiteX1" fmla="*/ 3455260 w 5353788"/>
                <a:gd name="connsiteY1" fmla="*/ 113819 h 1021281"/>
                <a:gd name="connsiteX2" fmla="*/ 5353788 w 5353788"/>
                <a:gd name="connsiteY2" fmla="*/ 1021281 h 1021281"/>
                <a:gd name="connsiteX0" fmla="*/ 0 w 5353788"/>
                <a:gd name="connsiteY0" fmla="*/ 85276 h 1021281"/>
                <a:gd name="connsiteX1" fmla="*/ 3455260 w 5353788"/>
                <a:gd name="connsiteY1" fmla="*/ 113819 h 1021281"/>
                <a:gd name="connsiteX2" fmla="*/ 5353788 w 5353788"/>
                <a:gd name="connsiteY2" fmla="*/ 1021281 h 1021281"/>
                <a:gd name="connsiteX0" fmla="*/ 0 w 5262190"/>
                <a:gd name="connsiteY0" fmla="*/ 29607 h 1057052"/>
                <a:gd name="connsiteX1" fmla="*/ 3363662 w 5262190"/>
                <a:gd name="connsiteY1" fmla="*/ 149590 h 1057052"/>
                <a:gd name="connsiteX2" fmla="*/ 5262190 w 5262190"/>
                <a:gd name="connsiteY2" fmla="*/ 1057052 h 1057052"/>
                <a:gd name="connsiteX0" fmla="*/ 0 w 4914116"/>
                <a:gd name="connsiteY0" fmla="*/ 19221 h 1069526"/>
                <a:gd name="connsiteX1" fmla="*/ 3015588 w 4914116"/>
                <a:gd name="connsiteY1" fmla="*/ 162064 h 1069526"/>
                <a:gd name="connsiteX2" fmla="*/ 4914116 w 4914116"/>
                <a:gd name="connsiteY2" fmla="*/ 1069526 h 1069526"/>
                <a:gd name="connsiteX0" fmla="*/ 0 w 4923504"/>
                <a:gd name="connsiteY0" fmla="*/ 19221 h 981896"/>
                <a:gd name="connsiteX1" fmla="*/ 3015588 w 4923504"/>
                <a:gd name="connsiteY1" fmla="*/ 162064 h 981896"/>
                <a:gd name="connsiteX2" fmla="*/ 4923504 w 4923504"/>
                <a:gd name="connsiteY2" fmla="*/ 981896 h 981896"/>
                <a:gd name="connsiteX0" fmla="*/ 0 w 4923504"/>
                <a:gd name="connsiteY0" fmla="*/ 19221 h 981896"/>
                <a:gd name="connsiteX1" fmla="*/ 3015588 w 4923504"/>
                <a:gd name="connsiteY1" fmla="*/ 162064 h 981896"/>
                <a:gd name="connsiteX2" fmla="*/ 4923504 w 4923504"/>
                <a:gd name="connsiteY2" fmla="*/ 981896 h 981896"/>
                <a:gd name="connsiteX0" fmla="*/ 0 w 4918810"/>
                <a:gd name="connsiteY0" fmla="*/ 19221 h 957131"/>
                <a:gd name="connsiteX1" fmla="*/ 3015588 w 4918810"/>
                <a:gd name="connsiteY1" fmla="*/ 162064 h 957131"/>
                <a:gd name="connsiteX2" fmla="*/ 4918810 w 4918810"/>
                <a:gd name="connsiteY2" fmla="*/ 957131 h 957131"/>
                <a:gd name="connsiteX0" fmla="*/ 0 w 4871869"/>
                <a:gd name="connsiteY0" fmla="*/ 19221 h 974276"/>
                <a:gd name="connsiteX1" fmla="*/ 3015588 w 4871869"/>
                <a:gd name="connsiteY1" fmla="*/ 162064 h 974276"/>
                <a:gd name="connsiteX2" fmla="*/ 4871869 w 4871869"/>
                <a:gd name="connsiteY2" fmla="*/ 974276 h 974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871869" h="974276">
                  <a:moveTo>
                    <a:pt x="0" y="19221"/>
                  </a:moveTo>
                  <a:cubicBezTo>
                    <a:pt x="826122" y="17616"/>
                    <a:pt x="1656356" y="-75243"/>
                    <a:pt x="3015588" y="162064"/>
                  </a:cubicBezTo>
                  <a:cubicBezTo>
                    <a:pt x="4219218" y="444841"/>
                    <a:pt x="3689526" y="912416"/>
                    <a:pt x="4871869" y="974276"/>
                  </a:cubicBezTo>
                </a:path>
              </a:pathLst>
            </a:custGeom>
            <a:noFill/>
            <a:ln w="149225">
              <a:solidFill>
                <a:srgbClr val="DE2B2B"/>
              </a:solidFill>
              <a:headEnd type="arrow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49" name="Agrupar 48">
              <a:extLst>
                <a:ext uri="{FF2B5EF4-FFF2-40B4-BE49-F238E27FC236}">
                  <a16:creationId xmlns:a16="http://schemas.microsoft.com/office/drawing/2014/main" id="{0364ED1E-5914-8D02-AF5F-24C0CA449884}"/>
                </a:ext>
              </a:extLst>
            </p:cNvPr>
            <p:cNvGrpSpPr/>
            <p:nvPr/>
          </p:nvGrpSpPr>
          <p:grpSpPr>
            <a:xfrm rot="731681">
              <a:off x="4522739" y="1358282"/>
              <a:ext cx="3114499" cy="3779553"/>
              <a:chOff x="4322514" y="1273984"/>
              <a:chExt cx="3114499" cy="3779553"/>
            </a:xfrm>
          </p:grpSpPr>
          <p:sp>
            <p:nvSpPr>
              <p:cNvPr id="51" name="Retângulo: Cantos Arredondados 50">
                <a:extLst>
                  <a:ext uri="{FF2B5EF4-FFF2-40B4-BE49-F238E27FC236}">
                    <a16:creationId xmlns:a16="http://schemas.microsoft.com/office/drawing/2014/main" id="{18DF513D-22B5-2146-B191-A434AD6CA36D}"/>
                  </a:ext>
                </a:extLst>
              </p:cNvPr>
              <p:cNvSpPr/>
              <p:nvPr/>
            </p:nvSpPr>
            <p:spPr>
              <a:xfrm rot="8397692">
                <a:off x="4322514" y="2220386"/>
                <a:ext cx="733298" cy="152396"/>
              </a:xfrm>
              <a:prstGeom prst="roundRect">
                <a:avLst>
                  <a:gd name="adj" fmla="val 50000"/>
                </a:avLst>
              </a:prstGeom>
              <a:solidFill>
                <a:srgbClr val="DE2B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2" name="Retângulo: Cantos Arredondados 51">
                <a:extLst>
                  <a:ext uri="{FF2B5EF4-FFF2-40B4-BE49-F238E27FC236}">
                    <a16:creationId xmlns:a16="http://schemas.microsoft.com/office/drawing/2014/main" id="{85CBD5B7-602D-BC0E-CBA6-03E1BD8602DE}"/>
                  </a:ext>
                </a:extLst>
              </p:cNvPr>
              <p:cNvSpPr/>
              <p:nvPr/>
            </p:nvSpPr>
            <p:spPr>
              <a:xfrm rot="5913475">
                <a:off x="4114622" y="2652958"/>
                <a:ext cx="1448490" cy="148688"/>
              </a:xfrm>
              <a:prstGeom prst="roundRect">
                <a:avLst>
                  <a:gd name="adj" fmla="val 50000"/>
                </a:avLst>
              </a:prstGeom>
              <a:solidFill>
                <a:srgbClr val="DE2B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3" name="Retângulo: Cantos Arredondados 52">
                <a:extLst>
                  <a:ext uri="{FF2B5EF4-FFF2-40B4-BE49-F238E27FC236}">
                    <a16:creationId xmlns:a16="http://schemas.microsoft.com/office/drawing/2014/main" id="{1E1F9095-167E-AB39-711F-A88101554BB5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7684025">
                <a:off x="4226150" y="2407810"/>
                <a:ext cx="2416340" cy="148688"/>
              </a:xfrm>
              <a:prstGeom prst="roundRect">
                <a:avLst>
                  <a:gd name="adj" fmla="val 50000"/>
                </a:avLst>
              </a:prstGeom>
              <a:solidFill>
                <a:srgbClr val="DE2B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0" name="Retângulo: Cantos Arredondados 69">
                <a:extLst>
                  <a:ext uri="{FF2B5EF4-FFF2-40B4-BE49-F238E27FC236}">
                    <a16:creationId xmlns:a16="http://schemas.microsoft.com/office/drawing/2014/main" id="{CD0382C8-740D-CA42-ACA9-DC506D5C508D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789317" flipH="1">
                <a:off x="4145142" y="3125638"/>
                <a:ext cx="3412683" cy="149706"/>
              </a:xfrm>
              <a:prstGeom prst="roundRect">
                <a:avLst>
                  <a:gd name="adj" fmla="val 50000"/>
                </a:avLst>
              </a:prstGeom>
              <a:solidFill>
                <a:srgbClr val="DE2B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1" name="Retângulo: Cantos Arredondados 70">
                <a:extLst>
                  <a:ext uri="{FF2B5EF4-FFF2-40B4-BE49-F238E27FC236}">
                    <a16:creationId xmlns:a16="http://schemas.microsoft.com/office/drawing/2014/main" id="{35CDE018-F52D-BA76-6546-0C2D71B091A6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7684025">
                <a:off x="5178988" y="4062945"/>
                <a:ext cx="1831479" cy="149706"/>
              </a:xfrm>
              <a:prstGeom prst="roundRect">
                <a:avLst>
                  <a:gd name="adj" fmla="val 50000"/>
                </a:avLst>
              </a:prstGeom>
              <a:solidFill>
                <a:srgbClr val="DE2B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2" name="Retângulo: Cantos Arredondados 71">
                <a:extLst>
                  <a:ext uri="{FF2B5EF4-FFF2-40B4-BE49-F238E27FC236}">
                    <a16:creationId xmlns:a16="http://schemas.microsoft.com/office/drawing/2014/main" id="{5459DAE5-D8D2-9966-503D-1812D169F357}"/>
                  </a:ext>
                </a:extLst>
              </p:cNvPr>
              <p:cNvSpPr/>
              <p:nvPr/>
            </p:nvSpPr>
            <p:spPr>
              <a:xfrm rot="8397692">
                <a:off x="6632792" y="3254127"/>
                <a:ext cx="804221" cy="152396"/>
              </a:xfrm>
              <a:prstGeom prst="roundRect">
                <a:avLst>
                  <a:gd name="adj" fmla="val 50000"/>
                </a:avLst>
              </a:prstGeom>
              <a:solidFill>
                <a:srgbClr val="DE2B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3" name="Retângulo: Cantos Arredondados 72">
                <a:extLst>
                  <a:ext uri="{FF2B5EF4-FFF2-40B4-BE49-F238E27FC236}">
                    <a16:creationId xmlns:a16="http://schemas.microsoft.com/office/drawing/2014/main" id="{AF004AFD-A2C7-D220-5487-A2D08727D71A}"/>
                  </a:ext>
                </a:extLst>
              </p:cNvPr>
              <p:cNvSpPr/>
              <p:nvPr/>
            </p:nvSpPr>
            <p:spPr>
              <a:xfrm rot="1436671">
                <a:off x="6519286" y="3437779"/>
                <a:ext cx="337401" cy="152396"/>
              </a:xfrm>
              <a:prstGeom prst="roundRect">
                <a:avLst>
                  <a:gd name="adj" fmla="val 50000"/>
                </a:avLst>
              </a:prstGeom>
              <a:solidFill>
                <a:srgbClr val="DE2B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4" name="Retângulo: Cantos Arredondados 73">
                <a:extLst>
                  <a:ext uri="{FF2B5EF4-FFF2-40B4-BE49-F238E27FC236}">
                    <a16:creationId xmlns:a16="http://schemas.microsoft.com/office/drawing/2014/main" id="{1A61D6DD-1E59-2FA9-FA6E-5F5D12A886B9}"/>
                  </a:ext>
                </a:extLst>
              </p:cNvPr>
              <p:cNvSpPr/>
              <p:nvPr/>
            </p:nvSpPr>
            <p:spPr>
              <a:xfrm rot="5913475">
                <a:off x="6541133" y="3627241"/>
                <a:ext cx="1339544" cy="148688"/>
              </a:xfrm>
              <a:prstGeom prst="roundRect">
                <a:avLst>
                  <a:gd name="adj" fmla="val 50000"/>
                </a:avLst>
              </a:prstGeom>
              <a:solidFill>
                <a:srgbClr val="DE2B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5" name="Retângulo: Cantos Arredondados 74">
                <a:extLst>
                  <a:ext uri="{FF2B5EF4-FFF2-40B4-BE49-F238E27FC236}">
                    <a16:creationId xmlns:a16="http://schemas.microsoft.com/office/drawing/2014/main" id="{8FA01CB6-0E47-671A-9997-3EA20B569B92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8089686">
                <a:off x="6978749" y="4018853"/>
                <a:ext cx="697552" cy="148688"/>
              </a:xfrm>
              <a:prstGeom prst="roundRect">
                <a:avLst>
                  <a:gd name="adj" fmla="val 50000"/>
                </a:avLst>
              </a:prstGeom>
              <a:solidFill>
                <a:srgbClr val="DE2B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50" name="Forma livre: Forma 49">
              <a:extLst>
                <a:ext uri="{FF2B5EF4-FFF2-40B4-BE49-F238E27FC236}">
                  <a16:creationId xmlns:a16="http://schemas.microsoft.com/office/drawing/2014/main" id="{0BD768BF-1FB6-466A-4321-4F7F84F9856F}"/>
                </a:ext>
              </a:extLst>
            </p:cNvPr>
            <p:cNvSpPr/>
            <p:nvPr/>
          </p:nvSpPr>
          <p:spPr>
            <a:xfrm rot="10800000">
              <a:off x="7499560" y="4296747"/>
              <a:ext cx="1827445" cy="1228199"/>
            </a:xfrm>
            <a:custGeom>
              <a:avLst/>
              <a:gdLst>
                <a:gd name="connsiteX0" fmla="*/ 0 w 4221480"/>
                <a:gd name="connsiteY0" fmla="*/ 0 h 1518870"/>
                <a:gd name="connsiteX1" fmla="*/ 2148840 w 4221480"/>
                <a:gd name="connsiteY1" fmla="*/ 1295400 h 1518870"/>
                <a:gd name="connsiteX2" fmla="*/ 4221480 w 4221480"/>
                <a:gd name="connsiteY2" fmla="*/ 1508760 h 1518870"/>
                <a:gd name="connsiteX0" fmla="*/ 0 w 4221480"/>
                <a:gd name="connsiteY0" fmla="*/ 0 h 1509404"/>
                <a:gd name="connsiteX1" fmla="*/ 1859280 w 4221480"/>
                <a:gd name="connsiteY1" fmla="*/ 868680 h 1509404"/>
                <a:gd name="connsiteX2" fmla="*/ 4221480 w 4221480"/>
                <a:gd name="connsiteY2" fmla="*/ 1508760 h 1509404"/>
                <a:gd name="connsiteX0" fmla="*/ 0 w 4389120"/>
                <a:gd name="connsiteY0" fmla="*/ 0 h 1204604"/>
                <a:gd name="connsiteX1" fmla="*/ 2026920 w 4389120"/>
                <a:gd name="connsiteY1" fmla="*/ 563880 h 1204604"/>
                <a:gd name="connsiteX2" fmla="*/ 4389120 w 4389120"/>
                <a:gd name="connsiteY2" fmla="*/ 1203960 h 1204604"/>
                <a:gd name="connsiteX0" fmla="*/ 0 w 4389120"/>
                <a:gd name="connsiteY0" fmla="*/ 0 h 1204604"/>
                <a:gd name="connsiteX1" fmla="*/ 2026920 w 4389120"/>
                <a:gd name="connsiteY1" fmla="*/ 563880 h 1204604"/>
                <a:gd name="connsiteX2" fmla="*/ 4389120 w 4389120"/>
                <a:gd name="connsiteY2" fmla="*/ 1203960 h 1204604"/>
                <a:gd name="connsiteX0" fmla="*/ 0 w 4617720"/>
                <a:gd name="connsiteY0" fmla="*/ 0 h 1859532"/>
                <a:gd name="connsiteX1" fmla="*/ 2026920 w 4617720"/>
                <a:gd name="connsiteY1" fmla="*/ 563880 h 1859532"/>
                <a:gd name="connsiteX2" fmla="*/ 4617720 w 4617720"/>
                <a:gd name="connsiteY2" fmla="*/ 1859280 h 1859532"/>
                <a:gd name="connsiteX0" fmla="*/ 0 w 4617720"/>
                <a:gd name="connsiteY0" fmla="*/ 0 h 1859794"/>
                <a:gd name="connsiteX1" fmla="*/ 2560320 w 4617720"/>
                <a:gd name="connsiteY1" fmla="*/ 1112520 h 1859794"/>
                <a:gd name="connsiteX2" fmla="*/ 4617720 w 4617720"/>
                <a:gd name="connsiteY2" fmla="*/ 1859280 h 1859794"/>
                <a:gd name="connsiteX0" fmla="*/ 0 w 4617720"/>
                <a:gd name="connsiteY0" fmla="*/ 0 h 1862155"/>
                <a:gd name="connsiteX1" fmla="*/ 2560320 w 4617720"/>
                <a:gd name="connsiteY1" fmla="*/ 1112520 h 1862155"/>
                <a:gd name="connsiteX2" fmla="*/ 4617720 w 4617720"/>
                <a:gd name="connsiteY2" fmla="*/ 1859280 h 1862155"/>
                <a:gd name="connsiteX0" fmla="*/ 0 w 4617720"/>
                <a:gd name="connsiteY0" fmla="*/ 0 h 1862155"/>
                <a:gd name="connsiteX1" fmla="*/ 2560320 w 4617720"/>
                <a:gd name="connsiteY1" fmla="*/ 1112520 h 1862155"/>
                <a:gd name="connsiteX2" fmla="*/ 4617720 w 4617720"/>
                <a:gd name="connsiteY2" fmla="*/ 1859280 h 1862155"/>
                <a:gd name="connsiteX0" fmla="*/ 0 w 4556760"/>
                <a:gd name="connsiteY0" fmla="*/ 0 h 1801195"/>
                <a:gd name="connsiteX1" fmla="*/ 2499360 w 4556760"/>
                <a:gd name="connsiteY1" fmla="*/ 1051560 h 1801195"/>
                <a:gd name="connsiteX2" fmla="*/ 4556760 w 4556760"/>
                <a:gd name="connsiteY2" fmla="*/ 1798320 h 1801195"/>
                <a:gd name="connsiteX0" fmla="*/ 0 w 4556760"/>
                <a:gd name="connsiteY0" fmla="*/ 15235 h 1816430"/>
                <a:gd name="connsiteX1" fmla="*/ 2499360 w 4556760"/>
                <a:gd name="connsiteY1" fmla="*/ 1066795 h 1816430"/>
                <a:gd name="connsiteX2" fmla="*/ 4556760 w 4556760"/>
                <a:gd name="connsiteY2" fmla="*/ 1813555 h 1816430"/>
                <a:gd name="connsiteX0" fmla="*/ 0 w 4602480"/>
                <a:gd name="connsiteY0" fmla="*/ 29116 h 1754111"/>
                <a:gd name="connsiteX1" fmla="*/ 2545080 w 4602480"/>
                <a:gd name="connsiteY1" fmla="*/ 1004476 h 1754111"/>
                <a:gd name="connsiteX2" fmla="*/ 4602480 w 4602480"/>
                <a:gd name="connsiteY2" fmla="*/ 1751236 h 1754111"/>
                <a:gd name="connsiteX0" fmla="*/ 0 w 4602480"/>
                <a:gd name="connsiteY0" fmla="*/ 89982 h 1813086"/>
                <a:gd name="connsiteX1" fmla="*/ 2301240 w 4602480"/>
                <a:gd name="connsiteY1" fmla="*/ 867222 h 1813086"/>
                <a:gd name="connsiteX2" fmla="*/ 4602480 w 4602480"/>
                <a:gd name="connsiteY2" fmla="*/ 1812102 h 1813086"/>
                <a:gd name="connsiteX0" fmla="*/ 0 w 4602480"/>
                <a:gd name="connsiteY0" fmla="*/ 50447 h 1773551"/>
                <a:gd name="connsiteX1" fmla="*/ 2301240 w 4602480"/>
                <a:gd name="connsiteY1" fmla="*/ 827687 h 1773551"/>
                <a:gd name="connsiteX2" fmla="*/ 4602480 w 4602480"/>
                <a:gd name="connsiteY2" fmla="*/ 1772567 h 1773551"/>
                <a:gd name="connsiteX0" fmla="*/ 0 w 4602480"/>
                <a:gd name="connsiteY0" fmla="*/ 32192 h 1755296"/>
                <a:gd name="connsiteX1" fmla="*/ 2301240 w 4602480"/>
                <a:gd name="connsiteY1" fmla="*/ 809432 h 1755296"/>
                <a:gd name="connsiteX2" fmla="*/ 4602480 w 4602480"/>
                <a:gd name="connsiteY2" fmla="*/ 1754312 h 1755296"/>
                <a:gd name="connsiteX0" fmla="*/ 0 w 4602480"/>
                <a:gd name="connsiteY0" fmla="*/ 36174 h 1759228"/>
                <a:gd name="connsiteX1" fmla="*/ 2362200 w 4602480"/>
                <a:gd name="connsiteY1" fmla="*/ 798174 h 1759228"/>
                <a:gd name="connsiteX2" fmla="*/ 4602480 w 4602480"/>
                <a:gd name="connsiteY2" fmla="*/ 1758294 h 1759228"/>
                <a:gd name="connsiteX0" fmla="*/ 0 w 4602480"/>
                <a:gd name="connsiteY0" fmla="*/ 36174 h 1762825"/>
                <a:gd name="connsiteX1" fmla="*/ 2362200 w 4602480"/>
                <a:gd name="connsiteY1" fmla="*/ 798174 h 1762825"/>
                <a:gd name="connsiteX2" fmla="*/ 4602480 w 4602480"/>
                <a:gd name="connsiteY2" fmla="*/ 1758294 h 1762825"/>
                <a:gd name="connsiteX0" fmla="*/ 0 w 4602480"/>
                <a:gd name="connsiteY0" fmla="*/ 13770 h 1749139"/>
                <a:gd name="connsiteX1" fmla="*/ 2499360 w 4602480"/>
                <a:gd name="connsiteY1" fmla="*/ 882450 h 1749139"/>
                <a:gd name="connsiteX2" fmla="*/ 4602480 w 4602480"/>
                <a:gd name="connsiteY2" fmla="*/ 1735890 h 1749139"/>
                <a:gd name="connsiteX0" fmla="*/ 0 w 4602480"/>
                <a:gd name="connsiteY0" fmla="*/ 26232 h 1761601"/>
                <a:gd name="connsiteX1" fmla="*/ 2499360 w 4602480"/>
                <a:gd name="connsiteY1" fmla="*/ 894912 h 1761601"/>
                <a:gd name="connsiteX2" fmla="*/ 4602480 w 4602480"/>
                <a:gd name="connsiteY2" fmla="*/ 1748352 h 1761601"/>
                <a:gd name="connsiteX0" fmla="*/ 0 w 4602480"/>
                <a:gd name="connsiteY0" fmla="*/ 26232 h 1755788"/>
                <a:gd name="connsiteX1" fmla="*/ 2499360 w 4602480"/>
                <a:gd name="connsiteY1" fmla="*/ 894912 h 1755788"/>
                <a:gd name="connsiteX2" fmla="*/ 4602480 w 4602480"/>
                <a:gd name="connsiteY2" fmla="*/ 1748352 h 1755788"/>
                <a:gd name="connsiteX0" fmla="*/ 0 w 4861560"/>
                <a:gd name="connsiteY0" fmla="*/ 26232 h 1728117"/>
                <a:gd name="connsiteX1" fmla="*/ 2499360 w 4861560"/>
                <a:gd name="connsiteY1" fmla="*/ 894912 h 1728117"/>
                <a:gd name="connsiteX2" fmla="*/ 4861560 w 4861560"/>
                <a:gd name="connsiteY2" fmla="*/ 1717872 h 1728117"/>
                <a:gd name="connsiteX0" fmla="*/ 0 w 4794504"/>
                <a:gd name="connsiteY0" fmla="*/ 20097 h 1752462"/>
                <a:gd name="connsiteX1" fmla="*/ 2432304 w 4794504"/>
                <a:gd name="connsiteY1" fmla="*/ 919257 h 1752462"/>
                <a:gd name="connsiteX2" fmla="*/ 4794504 w 4794504"/>
                <a:gd name="connsiteY2" fmla="*/ 1742217 h 1752462"/>
                <a:gd name="connsiteX0" fmla="*/ 0 w 4733544"/>
                <a:gd name="connsiteY0" fmla="*/ 20097 h 1757925"/>
                <a:gd name="connsiteX1" fmla="*/ 2432304 w 4733544"/>
                <a:gd name="connsiteY1" fmla="*/ 919257 h 1757925"/>
                <a:gd name="connsiteX2" fmla="*/ 4733544 w 4733544"/>
                <a:gd name="connsiteY2" fmla="*/ 1748313 h 1757925"/>
                <a:gd name="connsiteX0" fmla="*/ 0 w 4770120"/>
                <a:gd name="connsiteY0" fmla="*/ 20097 h 1791433"/>
                <a:gd name="connsiteX1" fmla="*/ 2432304 w 4770120"/>
                <a:gd name="connsiteY1" fmla="*/ 919257 h 1791433"/>
                <a:gd name="connsiteX2" fmla="*/ 4770120 w 4770120"/>
                <a:gd name="connsiteY2" fmla="*/ 1784889 h 1791433"/>
                <a:gd name="connsiteX0" fmla="*/ 0 w 4770120"/>
                <a:gd name="connsiteY0" fmla="*/ 27577 h 1796889"/>
                <a:gd name="connsiteX1" fmla="*/ 2395728 w 4770120"/>
                <a:gd name="connsiteY1" fmla="*/ 890161 h 1796889"/>
                <a:gd name="connsiteX2" fmla="*/ 4770120 w 4770120"/>
                <a:gd name="connsiteY2" fmla="*/ 1792369 h 1796889"/>
                <a:gd name="connsiteX0" fmla="*/ 0 w 4770120"/>
                <a:gd name="connsiteY0" fmla="*/ 21936 h 1791248"/>
                <a:gd name="connsiteX1" fmla="*/ 2395728 w 4770120"/>
                <a:gd name="connsiteY1" fmla="*/ 884520 h 1791248"/>
                <a:gd name="connsiteX2" fmla="*/ 4770120 w 4770120"/>
                <a:gd name="connsiteY2" fmla="*/ 1786728 h 1791248"/>
                <a:gd name="connsiteX0" fmla="*/ 0 w 4739975"/>
                <a:gd name="connsiteY0" fmla="*/ 21936 h 1810566"/>
                <a:gd name="connsiteX1" fmla="*/ 2395728 w 4739975"/>
                <a:gd name="connsiteY1" fmla="*/ 884520 h 1810566"/>
                <a:gd name="connsiteX2" fmla="*/ 4739975 w 4739975"/>
                <a:gd name="connsiteY2" fmla="*/ 1806824 h 1810566"/>
                <a:gd name="connsiteX0" fmla="*/ 0 w 4739975"/>
                <a:gd name="connsiteY0" fmla="*/ 157090 h 1942656"/>
                <a:gd name="connsiteX1" fmla="*/ 3751399 w 4739975"/>
                <a:gd name="connsiteY1" fmla="*/ 657933 h 1942656"/>
                <a:gd name="connsiteX2" fmla="*/ 4739975 w 4739975"/>
                <a:gd name="connsiteY2" fmla="*/ 1941978 h 1942656"/>
                <a:gd name="connsiteX0" fmla="*/ 0 w 4982781"/>
                <a:gd name="connsiteY0" fmla="*/ 157090 h 1202637"/>
                <a:gd name="connsiteX1" fmla="*/ 3751399 w 4982781"/>
                <a:gd name="connsiteY1" fmla="*/ 657933 h 1202637"/>
                <a:gd name="connsiteX2" fmla="*/ 4982781 w 4982781"/>
                <a:gd name="connsiteY2" fmla="*/ 1037627 h 1202637"/>
                <a:gd name="connsiteX0" fmla="*/ 0 w 4982781"/>
                <a:gd name="connsiteY0" fmla="*/ 157090 h 1095558"/>
                <a:gd name="connsiteX1" fmla="*/ 3751399 w 4982781"/>
                <a:gd name="connsiteY1" fmla="*/ 657933 h 1095558"/>
                <a:gd name="connsiteX2" fmla="*/ 4982781 w 4982781"/>
                <a:gd name="connsiteY2" fmla="*/ 1037627 h 1095558"/>
                <a:gd name="connsiteX0" fmla="*/ 0 w 4982781"/>
                <a:gd name="connsiteY0" fmla="*/ 451767 h 1332304"/>
                <a:gd name="connsiteX1" fmla="*/ 2861108 w 4982781"/>
                <a:gd name="connsiteY1" fmla="*/ 490385 h 1332304"/>
                <a:gd name="connsiteX2" fmla="*/ 4982781 w 4982781"/>
                <a:gd name="connsiteY2" fmla="*/ 1332304 h 1332304"/>
                <a:gd name="connsiteX0" fmla="*/ 0 w 4982781"/>
                <a:gd name="connsiteY0" fmla="*/ 153109 h 1033646"/>
                <a:gd name="connsiteX1" fmla="*/ 2861108 w 4982781"/>
                <a:gd name="connsiteY1" fmla="*/ 191727 h 1033646"/>
                <a:gd name="connsiteX2" fmla="*/ 4982781 w 4982781"/>
                <a:gd name="connsiteY2" fmla="*/ 1033646 h 1033646"/>
                <a:gd name="connsiteX0" fmla="*/ 0 w 5804148"/>
                <a:gd name="connsiteY0" fmla="*/ 153109 h 1013549"/>
                <a:gd name="connsiteX1" fmla="*/ 2861108 w 5804148"/>
                <a:gd name="connsiteY1" fmla="*/ 191727 h 1013549"/>
                <a:gd name="connsiteX2" fmla="*/ 5804148 w 5804148"/>
                <a:gd name="connsiteY2" fmla="*/ 1013549 h 1013549"/>
                <a:gd name="connsiteX0" fmla="*/ 0 w 5804148"/>
                <a:gd name="connsiteY0" fmla="*/ 182027 h 1042467"/>
                <a:gd name="connsiteX1" fmla="*/ 3344265 w 5804148"/>
                <a:gd name="connsiteY1" fmla="*/ 180452 h 1042467"/>
                <a:gd name="connsiteX2" fmla="*/ 5804148 w 5804148"/>
                <a:gd name="connsiteY2" fmla="*/ 1042467 h 1042467"/>
                <a:gd name="connsiteX0" fmla="*/ 0 w 5804148"/>
                <a:gd name="connsiteY0" fmla="*/ 182027 h 1042467"/>
                <a:gd name="connsiteX1" fmla="*/ 3344265 w 5804148"/>
                <a:gd name="connsiteY1" fmla="*/ 180452 h 1042467"/>
                <a:gd name="connsiteX2" fmla="*/ 5804148 w 5804148"/>
                <a:gd name="connsiteY2" fmla="*/ 1042467 h 1042467"/>
                <a:gd name="connsiteX0" fmla="*/ 0 w 5804148"/>
                <a:gd name="connsiteY0" fmla="*/ 99896 h 960336"/>
                <a:gd name="connsiteX1" fmla="*/ 3102688 w 5804148"/>
                <a:gd name="connsiteY1" fmla="*/ 218902 h 960336"/>
                <a:gd name="connsiteX2" fmla="*/ 5804148 w 5804148"/>
                <a:gd name="connsiteY2" fmla="*/ 960336 h 960336"/>
                <a:gd name="connsiteX0" fmla="*/ 0 w 5804148"/>
                <a:gd name="connsiteY0" fmla="*/ 99896 h 960336"/>
                <a:gd name="connsiteX1" fmla="*/ 3102688 w 5804148"/>
                <a:gd name="connsiteY1" fmla="*/ 218902 h 960336"/>
                <a:gd name="connsiteX2" fmla="*/ 5804148 w 5804148"/>
                <a:gd name="connsiteY2" fmla="*/ 960336 h 960336"/>
                <a:gd name="connsiteX0" fmla="*/ 0 w 5804148"/>
                <a:gd name="connsiteY0" fmla="*/ 99896 h 960336"/>
                <a:gd name="connsiteX1" fmla="*/ 3102688 w 5804148"/>
                <a:gd name="connsiteY1" fmla="*/ 218902 h 960336"/>
                <a:gd name="connsiteX2" fmla="*/ 5804148 w 5804148"/>
                <a:gd name="connsiteY2" fmla="*/ 960336 h 960336"/>
                <a:gd name="connsiteX0" fmla="*/ 0 w 5804148"/>
                <a:gd name="connsiteY0" fmla="*/ 146095 h 1006535"/>
                <a:gd name="connsiteX1" fmla="*/ 3175161 w 5804148"/>
                <a:gd name="connsiteY1" fmla="*/ 194762 h 1006535"/>
                <a:gd name="connsiteX2" fmla="*/ 5804148 w 5804148"/>
                <a:gd name="connsiteY2" fmla="*/ 1006535 h 1006535"/>
                <a:gd name="connsiteX0" fmla="*/ 0 w 5804148"/>
                <a:gd name="connsiteY0" fmla="*/ 62604 h 923044"/>
                <a:gd name="connsiteX1" fmla="*/ 3175161 w 5804148"/>
                <a:gd name="connsiteY1" fmla="*/ 111271 h 923044"/>
                <a:gd name="connsiteX2" fmla="*/ 5804148 w 5804148"/>
                <a:gd name="connsiteY2" fmla="*/ 923044 h 923044"/>
                <a:gd name="connsiteX0" fmla="*/ 0 w 5804148"/>
                <a:gd name="connsiteY0" fmla="*/ 28620 h 889060"/>
                <a:gd name="connsiteX1" fmla="*/ 3175161 w 5804148"/>
                <a:gd name="connsiteY1" fmla="*/ 77287 h 889060"/>
                <a:gd name="connsiteX2" fmla="*/ 5804148 w 5804148"/>
                <a:gd name="connsiteY2" fmla="*/ 889060 h 889060"/>
                <a:gd name="connsiteX0" fmla="*/ 0 w 5804148"/>
                <a:gd name="connsiteY0" fmla="*/ 54197 h 914637"/>
                <a:gd name="connsiteX1" fmla="*/ 3175161 w 5804148"/>
                <a:gd name="connsiteY1" fmla="*/ 102864 h 914637"/>
                <a:gd name="connsiteX2" fmla="*/ 5804148 w 5804148"/>
                <a:gd name="connsiteY2" fmla="*/ 914637 h 914637"/>
                <a:gd name="connsiteX0" fmla="*/ 0 w 5804148"/>
                <a:gd name="connsiteY0" fmla="*/ 47441 h 907881"/>
                <a:gd name="connsiteX1" fmla="*/ 3368424 w 5804148"/>
                <a:gd name="connsiteY1" fmla="*/ 106156 h 907881"/>
                <a:gd name="connsiteX2" fmla="*/ 5804148 w 5804148"/>
                <a:gd name="connsiteY2" fmla="*/ 907881 h 907881"/>
                <a:gd name="connsiteX0" fmla="*/ 0 w 5804148"/>
                <a:gd name="connsiteY0" fmla="*/ 47441 h 907881"/>
                <a:gd name="connsiteX1" fmla="*/ 3368424 w 5804148"/>
                <a:gd name="connsiteY1" fmla="*/ 106156 h 907881"/>
                <a:gd name="connsiteX2" fmla="*/ 5804148 w 5804148"/>
                <a:gd name="connsiteY2" fmla="*/ 907881 h 907881"/>
                <a:gd name="connsiteX0" fmla="*/ 0 w 5804148"/>
                <a:gd name="connsiteY0" fmla="*/ 47441 h 907881"/>
                <a:gd name="connsiteX1" fmla="*/ 3368424 w 5804148"/>
                <a:gd name="connsiteY1" fmla="*/ 106156 h 907881"/>
                <a:gd name="connsiteX2" fmla="*/ 5804148 w 5804148"/>
                <a:gd name="connsiteY2" fmla="*/ 907881 h 907881"/>
                <a:gd name="connsiteX0" fmla="*/ 0 w 5804148"/>
                <a:gd name="connsiteY0" fmla="*/ 28563 h 889003"/>
                <a:gd name="connsiteX1" fmla="*/ 3295951 w 5804148"/>
                <a:gd name="connsiteY1" fmla="*/ 117424 h 889003"/>
                <a:gd name="connsiteX2" fmla="*/ 5804148 w 5804148"/>
                <a:gd name="connsiteY2" fmla="*/ 889003 h 889003"/>
                <a:gd name="connsiteX0" fmla="*/ 0 w 5804148"/>
                <a:gd name="connsiteY0" fmla="*/ 28563 h 889003"/>
                <a:gd name="connsiteX1" fmla="*/ 3295951 w 5804148"/>
                <a:gd name="connsiteY1" fmla="*/ 117424 h 889003"/>
                <a:gd name="connsiteX2" fmla="*/ 5804148 w 5804148"/>
                <a:gd name="connsiteY2" fmla="*/ 889003 h 889003"/>
                <a:gd name="connsiteX0" fmla="*/ 0 w 5804148"/>
                <a:gd name="connsiteY0" fmla="*/ 0 h 860440"/>
                <a:gd name="connsiteX1" fmla="*/ 3295951 w 5804148"/>
                <a:gd name="connsiteY1" fmla="*/ 88861 h 860440"/>
                <a:gd name="connsiteX2" fmla="*/ 5804148 w 5804148"/>
                <a:gd name="connsiteY2" fmla="*/ 860440 h 860440"/>
                <a:gd name="connsiteX0" fmla="*/ 0 w 5804148"/>
                <a:gd name="connsiteY0" fmla="*/ 0 h 869149"/>
                <a:gd name="connsiteX1" fmla="*/ 3295951 w 5804148"/>
                <a:gd name="connsiteY1" fmla="*/ 88861 h 869149"/>
                <a:gd name="connsiteX2" fmla="*/ 5804148 w 5804148"/>
                <a:gd name="connsiteY2" fmla="*/ 860440 h 869149"/>
                <a:gd name="connsiteX0" fmla="*/ 0 w 5804148"/>
                <a:gd name="connsiteY0" fmla="*/ 0 h 873660"/>
                <a:gd name="connsiteX1" fmla="*/ 3295951 w 5804148"/>
                <a:gd name="connsiteY1" fmla="*/ 88861 h 873660"/>
                <a:gd name="connsiteX2" fmla="*/ 5804148 w 5804148"/>
                <a:gd name="connsiteY2" fmla="*/ 860440 h 873660"/>
                <a:gd name="connsiteX0" fmla="*/ 0 w 5804148"/>
                <a:gd name="connsiteY0" fmla="*/ 62599 h 936259"/>
                <a:gd name="connsiteX1" fmla="*/ 3295951 w 5804148"/>
                <a:gd name="connsiteY1" fmla="*/ 151460 h 936259"/>
                <a:gd name="connsiteX2" fmla="*/ 5804148 w 5804148"/>
                <a:gd name="connsiteY2" fmla="*/ 923039 h 936259"/>
                <a:gd name="connsiteX0" fmla="*/ 0 w 5804148"/>
                <a:gd name="connsiteY0" fmla="*/ 2162 h 879298"/>
                <a:gd name="connsiteX1" fmla="*/ 3006057 w 5804148"/>
                <a:gd name="connsiteY1" fmla="*/ 211604 h 879298"/>
                <a:gd name="connsiteX2" fmla="*/ 5804148 w 5804148"/>
                <a:gd name="connsiteY2" fmla="*/ 862602 h 879298"/>
                <a:gd name="connsiteX0" fmla="*/ 0 w 5804148"/>
                <a:gd name="connsiteY0" fmla="*/ 2162 h 862602"/>
                <a:gd name="connsiteX1" fmla="*/ 3006057 w 5804148"/>
                <a:gd name="connsiteY1" fmla="*/ 211604 h 862602"/>
                <a:gd name="connsiteX2" fmla="*/ 5804148 w 5804148"/>
                <a:gd name="connsiteY2" fmla="*/ 862602 h 862602"/>
                <a:gd name="connsiteX0" fmla="*/ 0 w 5804148"/>
                <a:gd name="connsiteY0" fmla="*/ 0 h 860440"/>
                <a:gd name="connsiteX1" fmla="*/ 3247637 w 5804148"/>
                <a:gd name="connsiteY1" fmla="*/ 259683 h 860440"/>
                <a:gd name="connsiteX2" fmla="*/ 5804148 w 5804148"/>
                <a:gd name="connsiteY2" fmla="*/ 860440 h 860440"/>
                <a:gd name="connsiteX0" fmla="*/ 0 w 5804148"/>
                <a:gd name="connsiteY0" fmla="*/ 0 h 860440"/>
                <a:gd name="connsiteX1" fmla="*/ 3247637 w 5804148"/>
                <a:gd name="connsiteY1" fmla="*/ 259683 h 860440"/>
                <a:gd name="connsiteX2" fmla="*/ 5804148 w 5804148"/>
                <a:gd name="connsiteY2" fmla="*/ 860440 h 860440"/>
                <a:gd name="connsiteX0" fmla="*/ 0 w 5804148"/>
                <a:gd name="connsiteY0" fmla="*/ 128505 h 988945"/>
                <a:gd name="connsiteX1" fmla="*/ 3223211 w 5804148"/>
                <a:gd name="connsiteY1" fmla="*/ 124028 h 988945"/>
                <a:gd name="connsiteX2" fmla="*/ 5804148 w 5804148"/>
                <a:gd name="connsiteY2" fmla="*/ 988945 h 988945"/>
                <a:gd name="connsiteX0" fmla="*/ 0 w 5804148"/>
                <a:gd name="connsiteY0" fmla="*/ 186306 h 1046746"/>
                <a:gd name="connsiteX1" fmla="*/ 3223211 w 5804148"/>
                <a:gd name="connsiteY1" fmla="*/ 181829 h 1046746"/>
                <a:gd name="connsiteX2" fmla="*/ 5804148 w 5804148"/>
                <a:gd name="connsiteY2" fmla="*/ 1046746 h 1046746"/>
                <a:gd name="connsiteX0" fmla="*/ 0 w 5804148"/>
                <a:gd name="connsiteY0" fmla="*/ 139820 h 1000260"/>
                <a:gd name="connsiteX1" fmla="*/ 3223211 w 5804148"/>
                <a:gd name="connsiteY1" fmla="*/ 135343 h 1000260"/>
                <a:gd name="connsiteX2" fmla="*/ 5804148 w 5804148"/>
                <a:gd name="connsiteY2" fmla="*/ 1000260 h 1000260"/>
                <a:gd name="connsiteX0" fmla="*/ 0 w 5804148"/>
                <a:gd name="connsiteY0" fmla="*/ 144767 h 1005207"/>
                <a:gd name="connsiteX1" fmla="*/ 3223211 w 5804148"/>
                <a:gd name="connsiteY1" fmla="*/ 140290 h 1005207"/>
                <a:gd name="connsiteX2" fmla="*/ 5804148 w 5804148"/>
                <a:gd name="connsiteY2" fmla="*/ 1005207 h 1005207"/>
                <a:gd name="connsiteX0" fmla="*/ 0 w 5804148"/>
                <a:gd name="connsiteY0" fmla="*/ 75154 h 935594"/>
                <a:gd name="connsiteX1" fmla="*/ 3662883 w 5804148"/>
                <a:gd name="connsiteY1" fmla="*/ 182437 h 935594"/>
                <a:gd name="connsiteX2" fmla="*/ 5804148 w 5804148"/>
                <a:gd name="connsiteY2" fmla="*/ 935594 h 935594"/>
                <a:gd name="connsiteX0" fmla="*/ 0 w 5413328"/>
                <a:gd name="connsiteY0" fmla="*/ 40050 h 981770"/>
                <a:gd name="connsiteX1" fmla="*/ 3272063 w 5413328"/>
                <a:gd name="connsiteY1" fmla="*/ 228613 h 981770"/>
                <a:gd name="connsiteX2" fmla="*/ 5413328 w 5413328"/>
                <a:gd name="connsiteY2" fmla="*/ 981770 h 981770"/>
                <a:gd name="connsiteX0" fmla="*/ 0 w 5413328"/>
                <a:gd name="connsiteY0" fmla="*/ 991 h 942711"/>
                <a:gd name="connsiteX1" fmla="*/ 3272063 w 5413328"/>
                <a:gd name="connsiteY1" fmla="*/ 189554 h 942711"/>
                <a:gd name="connsiteX2" fmla="*/ 5413328 w 5413328"/>
                <a:gd name="connsiteY2" fmla="*/ 942711 h 942711"/>
                <a:gd name="connsiteX0" fmla="*/ 0 w 5413328"/>
                <a:gd name="connsiteY0" fmla="*/ 5192 h 946912"/>
                <a:gd name="connsiteX1" fmla="*/ 3272063 w 5413328"/>
                <a:gd name="connsiteY1" fmla="*/ 193755 h 946912"/>
                <a:gd name="connsiteX2" fmla="*/ 5413328 w 5413328"/>
                <a:gd name="connsiteY2" fmla="*/ 946912 h 946912"/>
                <a:gd name="connsiteX0" fmla="*/ 0 w 5413328"/>
                <a:gd name="connsiteY0" fmla="*/ 18065 h 959785"/>
                <a:gd name="connsiteX1" fmla="*/ 3272063 w 5413328"/>
                <a:gd name="connsiteY1" fmla="*/ 206628 h 959785"/>
                <a:gd name="connsiteX2" fmla="*/ 5413328 w 5413328"/>
                <a:gd name="connsiteY2" fmla="*/ 959785 h 959785"/>
                <a:gd name="connsiteX0" fmla="*/ 0 w 5454547"/>
                <a:gd name="connsiteY0" fmla="*/ 18065 h 986455"/>
                <a:gd name="connsiteX1" fmla="*/ 3272063 w 5454547"/>
                <a:gd name="connsiteY1" fmla="*/ 206628 h 986455"/>
                <a:gd name="connsiteX2" fmla="*/ 5454547 w 5454547"/>
                <a:gd name="connsiteY2" fmla="*/ 986455 h 986455"/>
                <a:gd name="connsiteX0" fmla="*/ 0 w 5436227"/>
                <a:gd name="connsiteY0" fmla="*/ 18065 h 940735"/>
                <a:gd name="connsiteX1" fmla="*/ 3272063 w 5436227"/>
                <a:gd name="connsiteY1" fmla="*/ 206628 h 940735"/>
                <a:gd name="connsiteX2" fmla="*/ 5436227 w 5436227"/>
                <a:gd name="connsiteY2" fmla="*/ 940735 h 940735"/>
                <a:gd name="connsiteX0" fmla="*/ 0 w 5436227"/>
                <a:gd name="connsiteY0" fmla="*/ 18065 h 940735"/>
                <a:gd name="connsiteX1" fmla="*/ 3272063 w 5436227"/>
                <a:gd name="connsiteY1" fmla="*/ 206628 h 940735"/>
                <a:gd name="connsiteX2" fmla="*/ 5436227 w 5436227"/>
                <a:gd name="connsiteY2" fmla="*/ 940735 h 940735"/>
                <a:gd name="connsiteX0" fmla="*/ 0 w 5395008"/>
                <a:gd name="connsiteY0" fmla="*/ 18065 h 963595"/>
                <a:gd name="connsiteX1" fmla="*/ 3272063 w 5395008"/>
                <a:gd name="connsiteY1" fmla="*/ 206628 h 963595"/>
                <a:gd name="connsiteX2" fmla="*/ 5395008 w 5395008"/>
                <a:gd name="connsiteY2" fmla="*/ 963595 h 963595"/>
                <a:gd name="connsiteX0" fmla="*/ 0 w 5395008"/>
                <a:gd name="connsiteY0" fmla="*/ 18065 h 963595"/>
                <a:gd name="connsiteX1" fmla="*/ 3272063 w 5395008"/>
                <a:gd name="connsiteY1" fmla="*/ 206628 h 963595"/>
                <a:gd name="connsiteX2" fmla="*/ 5395008 w 5395008"/>
                <a:gd name="connsiteY2" fmla="*/ 963595 h 963595"/>
                <a:gd name="connsiteX0" fmla="*/ 0 w 5395008"/>
                <a:gd name="connsiteY0" fmla="*/ 18065 h 950260"/>
                <a:gd name="connsiteX1" fmla="*/ 3272063 w 5395008"/>
                <a:gd name="connsiteY1" fmla="*/ 206628 h 950260"/>
                <a:gd name="connsiteX2" fmla="*/ 5395008 w 5395008"/>
                <a:gd name="connsiteY2" fmla="*/ 950260 h 950260"/>
                <a:gd name="connsiteX0" fmla="*/ 0 w 5381268"/>
                <a:gd name="connsiteY0" fmla="*/ 18065 h 954070"/>
                <a:gd name="connsiteX1" fmla="*/ 3272063 w 5381268"/>
                <a:gd name="connsiteY1" fmla="*/ 206628 h 954070"/>
                <a:gd name="connsiteX2" fmla="*/ 5381268 w 5381268"/>
                <a:gd name="connsiteY2" fmla="*/ 954070 h 954070"/>
                <a:gd name="connsiteX0" fmla="*/ 0 w 5362948"/>
                <a:gd name="connsiteY0" fmla="*/ 18065 h 954070"/>
                <a:gd name="connsiteX1" fmla="*/ 3272063 w 5362948"/>
                <a:gd name="connsiteY1" fmla="*/ 206628 h 954070"/>
                <a:gd name="connsiteX2" fmla="*/ 5362948 w 5362948"/>
                <a:gd name="connsiteY2" fmla="*/ 954070 h 954070"/>
                <a:gd name="connsiteX0" fmla="*/ 0 w 5362948"/>
                <a:gd name="connsiteY0" fmla="*/ 18065 h 954070"/>
                <a:gd name="connsiteX1" fmla="*/ 3272063 w 5362948"/>
                <a:gd name="connsiteY1" fmla="*/ 206628 h 954070"/>
                <a:gd name="connsiteX2" fmla="*/ 5362948 w 5362948"/>
                <a:gd name="connsiteY2" fmla="*/ 954070 h 954070"/>
                <a:gd name="connsiteX0" fmla="*/ 0 w 5349208"/>
                <a:gd name="connsiteY0" fmla="*/ 18065 h 957880"/>
                <a:gd name="connsiteX1" fmla="*/ 3272063 w 5349208"/>
                <a:gd name="connsiteY1" fmla="*/ 206628 h 957880"/>
                <a:gd name="connsiteX2" fmla="*/ 5349208 w 5349208"/>
                <a:gd name="connsiteY2" fmla="*/ 957880 h 957880"/>
                <a:gd name="connsiteX0" fmla="*/ 0 w 5353788"/>
                <a:gd name="connsiteY0" fmla="*/ 18065 h 954070"/>
                <a:gd name="connsiteX1" fmla="*/ 3272063 w 5353788"/>
                <a:gd name="connsiteY1" fmla="*/ 206628 h 954070"/>
                <a:gd name="connsiteX2" fmla="*/ 5353788 w 5353788"/>
                <a:gd name="connsiteY2" fmla="*/ 954070 h 954070"/>
                <a:gd name="connsiteX0" fmla="*/ 0 w 5353788"/>
                <a:gd name="connsiteY0" fmla="*/ 125347 h 1061352"/>
                <a:gd name="connsiteX1" fmla="*/ 3931572 w 5353788"/>
                <a:gd name="connsiteY1" fmla="*/ 131030 h 1061352"/>
                <a:gd name="connsiteX2" fmla="*/ 5353788 w 5353788"/>
                <a:gd name="connsiteY2" fmla="*/ 1061352 h 1061352"/>
                <a:gd name="connsiteX0" fmla="*/ 0 w 5353788"/>
                <a:gd name="connsiteY0" fmla="*/ 108868 h 1044873"/>
                <a:gd name="connsiteX1" fmla="*/ 3455260 w 5353788"/>
                <a:gd name="connsiteY1" fmla="*/ 137411 h 1044873"/>
                <a:gd name="connsiteX2" fmla="*/ 5353788 w 5353788"/>
                <a:gd name="connsiteY2" fmla="*/ 1044873 h 1044873"/>
                <a:gd name="connsiteX0" fmla="*/ 0 w 5353788"/>
                <a:gd name="connsiteY0" fmla="*/ 85276 h 1021281"/>
                <a:gd name="connsiteX1" fmla="*/ 3455260 w 5353788"/>
                <a:gd name="connsiteY1" fmla="*/ 113819 h 1021281"/>
                <a:gd name="connsiteX2" fmla="*/ 5353788 w 5353788"/>
                <a:gd name="connsiteY2" fmla="*/ 1021281 h 1021281"/>
                <a:gd name="connsiteX0" fmla="*/ 0 w 5353788"/>
                <a:gd name="connsiteY0" fmla="*/ 85276 h 1021281"/>
                <a:gd name="connsiteX1" fmla="*/ 3455260 w 5353788"/>
                <a:gd name="connsiteY1" fmla="*/ 113819 h 1021281"/>
                <a:gd name="connsiteX2" fmla="*/ 5353788 w 5353788"/>
                <a:gd name="connsiteY2" fmla="*/ 1021281 h 1021281"/>
                <a:gd name="connsiteX0" fmla="*/ 0 w 5262190"/>
                <a:gd name="connsiteY0" fmla="*/ 29607 h 1057052"/>
                <a:gd name="connsiteX1" fmla="*/ 3363662 w 5262190"/>
                <a:gd name="connsiteY1" fmla="*/ 149590 h 1057052"/>
                <a:gd name="connsiteX2" fmla="*/ 5262190 w 5262190"/>
                <a:gd name="connsiteY2" fmla="*/ 1057052 h 1057052"/>
                <a:gd name="connsiteX0" fmla="*/ 0 w 4914116"/>
                <a:gd name="connsiteY0" fmla="*/ 19221 h 1069526"/>
                <a:gd name="connsiteX1" fmla="*/ 3015588 w 4914116"/>
                <a:gd name="connsiteY1" fmla="*/ 162064 h 1069526"/>
                <a:gd name="connsiteX2" fmla="*/ 4914116 w 4914116"/>
                <a:gd name="connsiteY2" fmla="*/ 1069526 h 1069526"/>
                <a:gd name="connsiteX0" fmla="*/ 0 w 5571428"/>
                <a:gd name="connsiteY0" fmla="*/ 19221 h 957114"/>
                <a:gd name="connsiteX1" fmla="*/ 3015588 w 5571428"/>
                <a:gd name="connsiteY1" fmla="*/ 162064 h 957114"/>
                <a:gd name="connsiteX2" fmla="*/ 5571428 w 5571428"/>
                <a:gd name="connsiteY2" fmla="*/ 957114 h 957114"/>
                <a:gd name="connsiteX0" fmla="*/ 0 w 5571428"/>
                <a:gd name="connsiteY0" fmla="*/ 15 h 937908"/>
                <a:gd name="connsiteX1" fmla="*/ 3773431 w 5571428"/>
                <a:gd name="connsiteY1" fmla="*/ 365600 h 937908"/>
                <a:gd name="connsiteX2" fmla="*/ 5571428 w 5571428"/>
                <a:gd name="connsiteY2" fmla="*/ 937908 h 937908"/>
                <a:gd name="connsiteX0" fmla="*/ 0 w 5571428"/>
                <a:gd name="connsiteY0" fmla="*/ 15 h 937908"/>
                <a:gd name="connsiteX1" fmla="*/ 3773431 w 5571428"/>
                <a:gd name="connsiteY1" fmla="*/ 365600 h 937908"/>
                <a:gd name="connsiteX2" fmla="*/ 5571428 w 5571428"/>
                <a:gd name="connsiteY2" fmla="*/ 937908 h 937908"/>
                <a:gd name="connsiteX0" fmla="*/ 0 w 5571428"/>
                <a:gd name="connsiteY0" fmla="*/ 15 h 937908"/>
                <a:gd name="connsiteX1" fmla="*/ 3773431 w 5571428"/>
                <a:gd name="connsiteY1" fmla="*/ 365600 h 937908"/>
                <a:gd name="connsiteX2" fmla="*/ 5571428 w 5571428"/>
                <a:gd name="connsiteY2" fmla="*/ 937908 h 937908"/>
                <a:gd name="connsiteX0" fmla="*/ 0 w 5563695"/>
                <a:gd name="connsiteY0" fmla="*/ 9 h 1006598"/>
                <a:gd name="connsiteX1" fmla="*/ 3765698 w 5563695"/>
                <a:gd name="connsiteY1" fmla="*/ 434290 h 1006598"/>
                <a:gd name="connsiteX2" fmla="*/ 5563695 w 5563695"/>
                <a:gd name="connsiteY2" fmla="*/ 1006598 h 1006598"/>
                <a:gd name="connsiteX0" fmla="*/ 0 w 5563695"/>
                <a:gd name="connsiteY0" fmla="*/ 0 h 1006589"/>
                <a:gd name="connsiteX1" fmla="*/ 3765698 w 5563695"/>
                <a:gd name="connsiteY1" fmla="*/ 434281 h 1006589"/>
                <a:gd name="connsiteX2" fmla="*/ 5563695 w 5563695"/>
                <a:gd name="connsiteY2" fmla="*/ 1006589 h 100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563695" h="1006589">
                  <a:moveTo>
                    <a:pt x="0" y="0"/>
                  </a:moveTo>
                  <a:cubicBezTo>
                    <a:pt x="717859" y="62928"/>
                    <a:pt x="2406466" y="196974"/>
                    <a:pt x="3765698" y="434281"/>
                  </a:cubicBezTo>
                  <a:cubicBezTo>
                    <a:pt x="5247719" y="821143"/>
                    <a:pt x="4447069" y="801854"/>
                    <a:pt x="5563695" y="1006589"/>
                  </a:cubicBezTo>
                </a:path>
              </a:pathLst>
            </a:custGeom>
            <a:noFill/>
            <a:ln w="149225">
              <a:solidFill>
                <a:srgbClr val="DE2B2B"/>
              </a:solidFill>
              <a:headEnd type="arrow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B14B12F5-5CA2-A55A-E0B5-68C4AB909A9B}"/>
              </a:ext>
            </a:extLst>
          </p:cNvPr>
          <p:cNvGrpSpPr/>
          <p:nvPr/>
        </p:nvGrpSpPr>
        <p:grpSpPr>
          <a:xfrm>
            <a:off x="4590248" y="2673242"/>
            <a:ext cx="3070781" cy="1452880"/>
            <a:chOff x="4590248" y="2673242"/>
            <a:chExt cx="3070781" cy="1452880"/>
          </a:xfrm>
        </p:grpSpPr>
        <p:sp>
          <p:nvSpPr>
            <p:cNvPr id="83" name="Forma livre: Forma 82">
              <a:extLst>
                <a:ext uri="{FF2B5EF4-FFF2-40B4-BE49-F238E27FC236}">
                  <a16:creationId xmlns:a16="http://schemas.microsoft.com/office/drawing/2014/main" id="{0C7815FF-BD3B-0310-D3B8-618D0177680B}"/>
                </a:ext>
              </a:extLst>
            </p:cNvPr>
            <p:cNvSpPr/>
            <p:nvPr/>
          </p:nvSpPr>
          <p:spPr>
            <a:xfrm flipH="1">
              <a:off x="4590248" y="2673242"/>
              <a:ext cx="3070781" cy="1452880"/>
            </a:xfrm>
            <a:custGeom>
              <a:avLst/>
              <a:gdLst>
                <a:gd name="connsiteX0" fmla="*/ 0 w 4221480"/>
                <a:gd name="connsiteY0" fmla="*/ 0 h 1518870"/>
                <a:gd name="connsiteX1" fmla="*/ 2148840 w 4221480"/>
                <a:gd name="connsiteY1" fmla="*/ 1295400 h 1518870"/>
                <a:gd name="connsiteX2" fmla="*/ 4221480 w 4221480"/>
                <a:gd name="connsiteY2" fmla="*/ 1508760 h 1518870"/>
                <a:gd name="connsiteX0" fmla="*/ 0 w 4221480"/>
                <a:gd name="connsiteY0" fmla="*/ 0 h 1509404"/>
                <a:gd name="connsiteX1" fmla="*/ 1859280 w 4221480"/>
                <a:gd name="connsiteY1" fmla="*/ 868680 h 1509404"/>
                <a:gd name="connsiteX2" fmla="*/ 4221480 w 4221480"/>
                <a:gd name="connsiteY2" fmla="*/ 1508760 h 1509404"/>
                <a:gd name="connsiteX0" fmla="*/ 0 w 4389120"/>
                <a:gd name="connsiteY0" fmla="*/ 0 h 1204604"/>
                <a:gd name="connsiteX1" fmla="*/ 2026920 w 4389120"/>
                <a:gd name="connsiteY1" fmla="*/ 563880 h 1204604"/>
                <a:gd name="connsiteX2" fmla="*/ 4389120 w 4389120"/>
                <a:gd name="connsiteY2" fmla="*/ 1203960 h 1204604"/>
                <a:gd name="connsiteX0" fmla="*/ 0 w 4389120"/>
                <a:gd name="connsiteY0" fmla="*/ 0 h 1204604"/>
                <a:gd name="connsiteX1" fmla="*/ 2026920 w 4389120"/>
                <a:gd name="connsiteY1" fmla="*/ 563880 h 1204604"/>
                <a:gd name="connsiteX2" fmla="*/ 4389120 w 4389120"/>
                <a:gd name="connsiteY2" fmla="*/ 1203960 h 1204604"/>
                <a:gd name="connsiteX0" fmla="*/ 0 w 4617720"/>
                <a:gd name="connsiteY0" fmla="*/ 0 h 1859532"/>
                <a:gd name="connsiteX1" fmla="*/ 2026920 w 4617720"/>
                <a:gd name="connsiteY1" fmla="*/ 563880 h 1859532"/>
                <a:gd name="connsiteX2" fmla="*/ 4617720 w 4617720"/>
                <a:gd name="connsiteY2" fmla="*/ 1859280 h 1859532"/>
                <a:gd name="connsiteX0" fmla="*/ 0 w 4617720"/>
                <a:gd name="connsiteY0" fmla="*/ 0 h 1859794"/>
                <a:gd name="connsiteX1" fmla="*/ 2560320 w 4617720"/>
                <a:gd name="connsiteY1" fmla="*/ 1112520 h 1859794"/>
                <a:gd name="connsiteX2" fmla="*/ 4617720 w 4617720"/>
                <a:gd name="connsiteY2" fmla="*/ 1859280 h 1859794"/>
                <a:gd name="connsiteX0" fmla="*/ 0 w 4617720"/>
                <a:gd name="connsiteY0" fmla="*/ 0 h 1862155"/>
                <a:gd name="connsiteX1" fmla="*/ 2560320 w 4617720"/>
                <a:gd name="connsiteY1" fmla="*/ 1112520 h 1862155"/>
                <a:gd name="connsiteX2" fmla="*/ 4617720 w 4617720"/>
                <a:gd name="connsiteY2" fmla="*/ 1859280 h 1862155"/>
                <a:gd name="connsiteX0" fmla="*/ 0 w 4617720"/>
                <a:gd name="connsiteY0" fmla="*/ 0 h 1862155"/>
                <a:gd name="connsiteX1" fmla="*/ 2560320 w 4617720"/>
                <a:gd name="connsiteY1" fmla="*/ 1112520 h 1862155"/>
                <a:gd name="connsiteX2" fmla="*/ 4617720 w 4617720"/>
                <a:gd name="connsiteY2" fmla="*/ 1859280 h 1862155"/>
                <a:gd name="connsiteX0" fmla="*/ 0 w 4556760"/>
                <a:gd name="connsiteY0" fmla="*/ 0 h 1801195"/>
                <a:gd name="connsiteX1" fmla="*/ 2499360 w 4556760"/>
                <a:gd name="connsiteY1" fmla="*/ 1051560 h 1801195"/>
                <a:gd name="connsiteX2" fmla="*/ 4556760 w 4556760"/>
                <a:gd name="connsiteY2" fmla="*/ 1798320 h 1801195"/>
                <a:gd name="connsiteX0" fmla="*/ 0 w 4556760"/>
                <a:gd name="connsiteY0" fmla="*/ 15235 h 1816430"/>
                <a:gd name="connsiteX1" fmla="*/ 2499360 w 4556760"/>
                <a:gd name="connsiteY1" fmla="*/ 1066795 h 1816430"/>
                <a:gd name="connsiteX2" fmla="*/ 4556760 w 4556760"/>
                <a:gd name="connsiteY2" fmla="*/ 1813555 h 1816430"/>
                <a:gd name="connsiteX0" fmla="*/ 0 w 4602480"/>
                <a:gd name="connsiteY0" fmla="*/ 29116 h 1754111"/>
                <a:gd name="connsiteX1" fmla="*/ 2545080 w 4602480"/>
                <a:gd name="connsiteY1" fmla="*/ 1004476 h 1754111"/>
                <a:gd name="connsiteX2" fmla="*/ 4602480 w 4602480"/>
                <a:gd name="connsiteY2" fmla="*/ 1751236 h 1754111"/>
                <a:gd name="connsiteX0" fmla="*/ 0 w 4602480"/>
                <a:gd name="connsiteY0" fmla="*/ 89982 h 1813086"/>
                <a:gd name="connsiteX1" fmla="*/ 2301240 w 4602480"/>
                <a:gd name="connsiteY1" fmla="*/ 867222 h 1813086"/>
                <a:gd name="connsiteX2" fmla="*/ 4602480 w 4602480"/>
                <a:gd name="connsiteY2" fmla="*/ 1812102 h 1813086"/>
                <a:gd name="connsiteX0" fmla="*/ 0 w 4602480"/>
                <a:gd name="connsiteY0" fmla="*/ 50447 h 1773551"/>
                <a:gd name="connsiteX1" fmla="*/ 2301240 w 4602480"/>
                <a:gd name="connsiteY1" fmla="*/ 827687 h 1773551"/>
                <a:gd name="connsiteX2" fmla="*/ 4602480 w 4602480"/>
                <a:gd name="connsiteY2" fmla="*/ 1772567 h 1773551"/>
                <a:gd name="connsiteX0" fmla="*/ 0 w 4602480"/>
                <a:gd name="connsiteY0" fmla="*/ 32192 h 1755296"/>
                <a:gd name="connsiteX1" fmla="*/ 2301240 w 4602480"/>
                <a:gd name="connsiteY1" fmla="*/ 809432 h 1755296"/>
                <a:gd name="connsiteX2" fmla="*/ 4602480 w 4602480"/>
                <a:gd name="connsiteY2" fmla="*/ 1754312 h 1755296"/>
                <a:gd name="connsiteX0" fmla="*/ 0 w 4602480"/>
                <a:gd name="connsiteY0" fmla="*/ 36174 h 1759228"/>
                <a:gd name="connsiteX1" fmla="*/ 2362200 w 4602480"/>
                <a:gd name="connsiteY1" fmla="*/ 798174 h 1759228"/>
                <a:gd name="connsiteX2" fmla="*/ 4602480 w 4602480"/>
                <a:gd name="connsiteY2" fmla="*/ 1758294 h 1759228"/>
                <a:gd name="connsiteX0" fmla="*/ 0 w 4602480"/>
                <a:gd name="connsiteY0" fmla="*/ 36174 h 1762825"/>
                <a:gd name="connsiteX1" fmla="*/ 2362200 w 4602480"/>
                <a:gd name="connsiteY1" fmla="*/ 798174 h 1762825"/>
                <a:gd name="connsiteX2" fmla="*/ 4602480 w 4602480"/>
                <a:gd name="connsiteY2" fmla="*/ 1758294 h 1762825"/>
                <a:gd name="connsiteX0" fmla="*/ 0 w 4602480"/>
                <a:gd name="connsiteY0" fmla="*/ 13770 h 1749139"/>
                <a:gd name="connsiteX1" fmla="*/ 2499360 w 4602480"/>
                <a:gd name="connsiteY1" fmla="*/ 882450 h 1749139"/>
                <a:gd name="connsiteX2" fmla="*/ 4602480 w 4602480"/>
                <a:gd name="connsiteY2" fmla="*/ 1735890 h 1749139"/>
                <a:gd name="connsiteX0" fmla="*/ 0 w 4602480"/>
                <a:gd name="connsiteY0" fmla="*/ 26232 h 1761601"/>
                <a:gd name="connsiteX1" fmla="*/ 2499360 w 4602480"/>
                <a:gd name="connsiteY1" fmla="*/ 894912 h 1761601"/>
                <a:gd name="connsiteX2" fmla="*/ 4602480 w 4602480"/>
                <a:gd name="connsiteY2" fmla="*/ 1748352 h 1761601"/>
                <a:gd name="connsiteX0" fmla="*/ 0 w 4602480"/>
                <a:gd name="connsiteY0" fmla="*/ 26232 h 1755788"/>
                <a:gd name="connsiteX1" fmla="*/ 2499360 w 4602480"/>
                <a:gd name="connsiteY1" fmla="*/ 894912 h 1755788"/>
                <a:gd name="connsiteX2" fmla="*/ 4602480 w 4602480"/>
                <a:gd name="connsiteY2" fmla="*/ 1748352 h 1755788"/>
                <a:gd name="connsiteX0" fmla="*/ 0 w 4861560"/>
                <a:gd name="connsiteY0" fmla="*/ 26232 h 1728117"/>
                <a:gd name="connsiteX1" fmla="*/ 2499360 w 4861560"/>
                <a:gd name="connsiteY1" fmla="*/ 894912 h 1728117"/>
                <a:gd name="connsiteX2" fmla="*/ 4861560 w 4861560"/>
                <a:gd name="connsiteY2" fmla="*/ 1717872 h 1728117"/>
                <a:gd name="connsiteX0" fmla="*/ 0 w 4794504"/>
                <a:gd name="connsiteY0" fmla="*/ 20097 h 1752462"/>
                <a:gd name="connsiteX1" fmla="*/ 2432304 w 4794504"/>
                <a:gd name="connsiteY1" fmla="*/ 919257 h 1752462"/>
                <a:gd name="connsiteX2" fmla="*/ 4794504 w 4794504"/>
                <a:gd name="connsiteY2" fmla="*/ 1742217 h 1752462"/>
                <a:gd name="connsiteX0" fmla="*/ 0 w 4733544"/>
                <a:gd name="connsiteY0" fmla="*/ 20097 h 1757925"/>
                <a:gd name="connsiteX1" fmla="*/ 2432304 w 4733544"/>
                <a:gd name="connsiteY1" fmla="*/ 919257 h 1757925"/>
                <a:gd name="connsiteX2" fmla="*/ 4733544 w 4733544"/>
                <a:gd name="connsiteY2" fmla="*/ 1748313 h 1757925"/>
                <a:gd name="connsiteX0" fmla="*/ 0 w 4770120"/>
                <a:gd name="connsiteY0" fmla="*/ 20097 h 1791433"/>
                <a:gd name="connsiteX1" fmla="*/ 2432304 w 4770120"/>
                <a:gd name="connsiteY1" fmla="*/ 919257 h 1791433"/>
                <a:gd name="connsiteX2" fmla="*/ 4770120 w 4770120"/>
                <a:gd name="connsiteY2" fmla="*/ 1784889 h 1791433"/>
                <a:gd name="connsiteX0" fmla="*/ 0 w 4770120"/>
                <a:gd name="connsiteY0" fmla="*/ 27577 h 1796889"/>
                <a:gd name="connsiteX1" fmla="*/ 2395728 w 4770120"/>
                <a:gd name="connsiteY1" fmla="*/ 890161 h 1796889"/>
                <a:gd name="connsiteX2" fmla="*/ 4770120 w 4770120"/>
                <a:gd name="connsiteY2" fmla="*/ 1792369 h 1796889"/>
                <a:gd name="connsiteX0" fmla="*/ 0 w 4770120"/>
                <a:gd name="connsiteY0" fmla="*/ 21936 h 1791248"/>
                <a:gd name="connsiteX1" fmla="*/ 2395728 w 4770120"/>
                <a:gd name="connsiteY1" fmla="*/ 884520 h 1791248"/>
                <a:gd name="connsiteX2" fmla="*/ 4770120 w 4770120"/>
                <a:gd name="connsiteY2" fmla="*/ 1786728 h 1791248"/>
                <a:gd name="connsiteX0" fmla="*/ 0 w 4770120"/>
                <a:gd name="connsiteY0" fmla="*/ 21936 h 1791248"/>
                <a:gd name="connsiteX1" fmla="*/ 2395728 w 4770120"/>
                <a:gd name="connsiteY1" fmla="*/ 884520 h 1791248"/>
                <a:gd name="connsiteX2" fmla="*/ 4770120 w 4770120"/>
                <a:gd name="connsiteY2" fmla="*/ 1786728 h 1791248"/>
                <a:gd name="connsiteX0" fmla="*/ 0 w 4770120"/>
                <a:gd name="connsiteY0" fmla="*/ 21936 h 1786728"/>
                <a:gd name="connsiteX1" fmla="*/ 2395728 w 4770120"/>
                <a:gd name="connsiteY1" fmla="*/ 884520 h 1786728"/>
                <a:gd name="connsiteX2" fmla="*/ 4770120 w 4770120"/>
                <a:gd name="connsiteY2" fmla="*/ 1786728 h 1786728"/>
                <a:gd name="connsiteX0" fmla="*/ 0 w 4770120"/>
                <a:gd name="connsiteY0" fmla="*/ 21936 h 1786728"/>
                <a:gd name="connsiteX1" fmla="*/ 2395728 w 4770120"/>
                <a:gd name="connsiteY1" fmla="*/ 884520 h 1786728"/>
                <a:gd name="connsiteX2" fmla="*/ 4770120 w 4770120"/>
                <a:gd name="connsiteY2" fmla="*/ 1786728 h 1786728"/>
                <a:gd name="connsiteX0" fmla="*/ 0 w 4770120"/>
                <a:gd name="connsiteY0" fmla="*/ 21936 h 1786728"/>
                <a:gd name="connsiteX1" fmla="*/ 2395728 w 4770120"/>
                <a:gd name="connsiteY1" fmla="*/ 884520 h 1786728"/>
                <a:gd name="connsiteX2" fmla="*/ 4770120 w 4770120"/>
                <a:gd name="connsiteY2" fmla="*/ 1786728 h 1786728"/>
                <a:gd name="connsiteX0" fmla="*/ 0 w 4770120"/>
                <a:gd name="connsiteY0" fmla="*/ 21936 h 1786728"/>
                <a:gd name="connsiteX1" fmla="*/ 2395728 w 4770120"/>
                <a:gd name="connsiteY1" fmla="*/ 884520 h 1786728"/>
                <a:gd name="connsiteX2" fmla="*/ 4770120 w 4770120"/>
                <a:gd name="connsiteY2" fmla="*/ 1786728 h 1786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70120" h="1786728">
                  <a:moveTo>
                    <a:pt x="0" y="21936"/>
                  </a:moveTo>
                  <a:cubicBezTo>
                    <a:pt x="753110" y="10506"/>
                    <a:pt x="1259332" y="-189900"/>
                    <a:pt x="2395728" y="884520"/>
                  </a:cubicBezTo>
                  <a:cubicBezTo>
                    <a:pt x="3205988" y="1806540"/>
                    <a:pt x="4068856" y="1737214"/>
                    <a:pt x="4770120" y="1786728"/>
                  </a:cubicBezTo>
                </a:path>
              </a:pathLst>
            </a:custGeom>
            <a:noFill/>
            <a:ln w="203200" cmpd="dbl">
              <a:solidFill>
                <a:srgbClr val="B5863B"/>
              </a:solidFill>
              <a:prstDash val="solid"/>
              <a:round/>
              <a:headEnd type="stealth" w="med" len="med"/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4" name="Forma livre: Forma 83">
              <a:extLst>
                <a:ext uri="{FF2B5EF4-FFF2-40B4-BE49-F238E27FC236}">
                  <a16:creationId xmlns:a16="http://schemas.microsoft.com/office/drawing/2014/main" id="{C9683D4E-7D8C-DE18-7771-8DE445107695}"/>
                </a:ext>
              </a:extLst>
            </p:cNvPr>
            <p:cNvSpPr/>
            <p:nvPr/>
          </p:nvSpPr>
          <p:spPr>
            <a:xfrm>
              <a:off x="4590248" y="2673242"/>
              <a:ext cx="3070781" cy="1452880"/>
            </a:xfrm>
            <a:custGeom>
              <a:avLst/>
              <a:gdLst>
                <a:gd name="connsiteX0" fmla="*/ 0 w 4221480"/>
                <a:gd name="connsiteY0" fmla="*/ 0 h 1518870"/>
                <a:gd name="connsiteX1" fmla="*/ 2148840 w 4221480"/>
                <a:gd name="connsiteY1" fmla="*/ 1295400 h 1518870"/>
                <a:gd name="connsiteX2" fmla="*/ 4221480 w 4221480"/>
                <a:gd name="connsiteY2" fmla="*/ 1508760 h 1518870"/>
                <a:gd name="connsiteX0" fmla="*/ 0 w 4221480"/>
                <a:gd name="connsiteY0" fmla="*/ 0 h 1509404"/>
                <a:gd name="connsiteX1" fmla="*/ 1859280 w 4221480"/>
                <a:gd name="connsiteY1" fmla="*/ 868680 h 1509404"/>
                <a:gd name="connsiteX2" fmla="*/ 4221480 w 4221480"/>
                <a:gd name="connsiteY2" fmla="*/ 1508760 h 1509404"/>
                <a:gd name="connsiteX0" fmla="*/ 0 w 4389120"/>
                <a:gd name="connsiteY0" fmla="*/ 0 h 1204604"/>
                <a:gd name="connsiteX1" fmla="*/ 2026920 w 4389120"/>
                <a:gd name="connsiteY1" fmla="*/ 563880 h 1204604"/>
                <a:gd name="connsiteX2" fmla="*/ 4389120 w 4389120"/>
                <a:gd name="connsiteY2" fmla="*/ 1203960 h 1204604"/>
                <a:gd name="connsiteX0" fmla="*/ 0 w 4389120"/>
                <a:gd name="connsiteY0" fmla="*/ 0 h 1204604"/>
                <a:gd name="connsiteX1" fmla="*/ 2026920 w 4389120"/>
                <a:gd name="connsiteY1" fmla="*/ 563880 h 1204604"/>
                <a:gd name="connsiteX2" fmla="*/ 4389120 w 4389120"/>
                <a:gd name="connsiteY2" fmla="*/ 1203960 h 1204604"/>
                <a:gd name="connsiteX0" fmla="*/ 0 w 4617720"/>
                <a:gd name="connsiteY0" fmla="*/ 0 h 1859532"/>
                <a:gd name="connsiteX1" fmla="*/ 2026920 w 4617720"/>
                <a:gd name="connsiteY1" fmla="*/ 563880 h 1859532"/>
                <a:gd name="connsiteX2" fmla="*/ 4617720 w 4617720"/>
                <a:gd name="connsiteY2" fmla="*/ 1859280 h 1859532"/>
                <a:gd name="connsiteX0" fmla="*/ 0 w 4617720"/>
                <a:gd name="connsiteY0" fmla="*/ 0 h 1859794"/>
                <a:gd name="connsiteX1" fmla="*/ 2560320 w 4617720"/>
                <a:gd name="connsiteY1" fmla="*/ 1112520 h 1859794"/>
                <a:gd name="connsiteX2" fmla="*/ 4617720 w 4617720"/>
                <a:gd name="connsiteY2" fmla="*/ 1859280 h 1859794"/>
                <a:gd name="connsiteX0" fmla="*/ 0 w 4617720"/>
                <a:gd name="connsiteY0" fmla="*/ 0 h 1862155"/>
                <a:gd name="connsiteX1" fmla="*/ 2560320 w 4617720"/>
                <a:gd name="connsiteY1" fmla="*/ 1112520 h 1862155"/>
                <a:gd name="connsiteX2" fmla="*/ 4617720 w 4617720"/>
                <a:gd name="connsiteY2" fmla="*/ 1859280 h 1862155"/>
                <a:gd name="connsiteX0" fmla="*/ 0 w 4617720"/>
                <a:gd name="connsiteY0" fmla="*/ 0 h 1862155"/>
                <a:gd name="connsiteX1" fmla="*/ 2560320 w 4617720"/>
                <a:gd name="connsiteY1" fmla="*/ 1112520 h 1862155"/>
                <a:gd name="connsiteX2" fmla="*/ 4617720 w 4617720"/>
                <a:gd name="connsiteY2" fmla="*/ 1859280 h 1862155"/>
                <a:gd name="connsiteX0" fmla="*/ 0 w 4556760"/>
                <a:gd name="connsiteY0" fmla="*/ 0 h 1801195"/>
                <a:gd name="connsiteX1" fmla="*/ 2499360 w 4556760"/>
                <a:gd name="connsiteY1" fmla="*/ 1051560 h 1801195"/>
                <a:gd name="connsiteX2" fmla="*/ 4556760 w 4556760"/>
                <a:gd name="connsiteY2" fmla="*/ 1798320 h 1801195"/>
                <a:gd name="connsiteX0" fmla="*/ 0 w 4556760"/>
                <a:gd name="connsiteY0" fmla="*/ 15235 h 1816430"/>
                <a:gd name="connsiteX1" fmla="*/ 2499360 w 4556760"/>
                <a:gd name="connsiteY1" fmla="*/ 1066795 h 1816430"/>
                <a:gd name="connsiteX2" fmla="*/ 4556760 w 4556760"/>
                <a:gd name="connsiteY2" fmla="*/ 1813555 h 1816430"/>
                <a:gd name="connsiteX0" fmla="*/ 0 w 4602480"/>
                <a:gd name="connsiteY0" fmla="*/ 29116 h 1754111"/>
                <a:gd name="connsiteX1" fmla="*/ 2545080 w 4602480"/>
                <a:gd name="connsiteY1" fmla="*/ 1004476 h 1754111"/>
                <a:gd name="connsiteX2" fmla="*/ 4602480 w 4602480"/>
                <a:gd name="connsiteY2" fmla="*/ 1751236 h 1754111"/>
                <a:gd name="connsiteX0" fmla="*/ 0 w 4602480"/>
                <a:gd name="connsiteY0" fmla="*/ 89982 h 1813086"/>
                <a:gd name="connsiteX1" fmla="*/ 2301240 w 4602480"/>
                <a:gd name="connsiteY1" fmla="*/ 867222 h 1813086"/>
                <a:gd name="connsiteX2" fmla="*/ 4602480 w 4602480"/>
                <a:gd name="connsiteY2" fmla="*/ 1812102 h 1813086"/>
                <a:gd name="connsiteX0" fmla="*/ 0 w 4602480"/>
                <a:gd name="connsiteY0" fmla="*/ 50447 h 1773551"/>
                <a:gd name="connsiteX1" fmla="*/ 2301240 w 4602480"/>
                <a:gd name="connsiteY1" fmla="*/ 827687 h 1773551"/>
                <a:gd name="connsiteX2" fmla="*/ 4602480 w 4602480"/>
                <a:gd name="connsiteY2" fmla="*/ 1772567 h 1773551"/>
                <a:gd name="connsiteX0" fmla="*/ 0 w 4602480"/>
                <a:gd name="connsiteY0" fmla="*/ 32192 h 1755296"/>
                <a:gd name="connsiteX1" fmla="*/ 2301240 w 4602480"/>
                <a:gd name="connsiteY1" fmla="*/ 809432 h 1755296"/>
                <a:gd name="connsiteX2" fmla="*/ 4602480 w 4602480"/>
                <a:gd name="connsiteY2" fmla="*/ 1754312 h 1755296"/>
                <a:gd name="connsiteX0" fmla="*/ 0 w 4602480"/>
                <a:gd name="connsiteY0" fmla="*/ 36174 h 1759228"/>
                <a:gd name="connsiteX1" fmla="*/ 2362200 w 4602480"/>
                <a:gd name="connsiteY1" fmla="*/ 798174 h 1759228"/>
                <a:gd name="connsiteX2" fmla="*/ 4602480 w 4602480"/>
                <a:gd name="connsiteY2" fmla="*/ 1758294 h 1759228"/>
                <a:gd name="connsiteX0" fmla="*/ 0 w 4602480"/>
                <a:gd name="connsiteY0" fmla="*/ 36174 h 1762825"/>
                <a:gd name="connsiteX1" fmla="*/ 2362200 w 4602480"/>
                <a:gd name="connsiteY1" fmla="*/ 798174 h 1762825"/>
                <a:gd name="connsiteX2" fmla="*/ 4602480 w 4602480"/>
                <a:gd name="connsiteY2" fmla="*/ 1758294 h 1762825"/>
                <a:gd name="connsiteX0" fmla="*/ 0 w 4602480"/>
                <a:gd name="connsiteY0" fmla="*/ 13770 h 1749139"/>
                <a:gd name="connsiteX1" fmla="*/ 2499360 w 4602480"/>
                <a:gd name="connsiteY1" fmla="*/ 882450 h 1749139"/>
                <a:gd name="connsiteX2" fmla="*/ 4602480 w 4602480"/>
                <a:gd name="connsiteY2" fmla="*/ 1735890 h 1749139"/>
                <a:gd name="connsiteX0" fmla="*/ 0 w 4602480"/>
                <a:gd name="connsiteY0" fmla="*/ 26232 h 1761601"/>
                <a:gd name="connsiteX1" fmla="*/ 2499360 w 4602480"/>
                <a:gd name="connsiteY1" fmla="*/ 894912 h 1761601"/>
                <a:gd name="connsiteX2" fmla="*/ 4602480 w 4602480"/>
                <a:gd name="connsiteY2" fmla="*/ 1748352 h 1761601"/>
                <a:gd name="connsiteX0" fmla="*/ 0 w 4602480"/>
                <a:gd name="connsiteY0" fmla="*/ 26232 h 1755788"/>
                <a:gd name="connsiteX1" fmla="*/ 2499360 w 4602480"/>
                <a:gd name="connsiteY1" fmla="*/ 894912 h 1755788"/>
                <a:gd name="connsiteX2" fmla="*/ 4602480 w 4602480"/>
                <a:gd name="connsiteY2" fmla="*/ 1748352 h 1755788"/>
                <a:gd name="connsiteX0" fmla="*/ 0 w 4861560"/>
                <a:gd name="connsiteY0" fmla="*/ 26232 h 1728117"/>
                <a:gd name="connsiteX1" fmla="*/ 2499360 w 4861560"/>
                <a:gd name="connsiteY1" fmla="*/ 894912 h 1728117"/>
                <a:gd name="connsiteX2" fmla="*/ 4861560 w 4861560"/>
                <a:gd name="connsiteY2" fmla="*/ 1717872 h 1728117"/>
                <a:gd name="connsiteX0" fmla="*/ 0 w 4794504"/>
                <a:gd name="connsiteY0" fmla="*/ 20097 h 1752462"/>
                <a:gd name="connsiteX1" fmla="*/ 2432304 w 4794504"/>
                <a:gd name="connsiteY1" fmla="*/ 919257 h 1752462"/>
                <a:gd name="connsiteX2" fmla="*/ 4794504 w 4794504"/>
                <a:gd name="connsiteY2" fmla="*/ 1742217 h 1752462"/>
                <a:gd name="connsiteX0" fmla="*/ 0 w 4733544"/>
                <a:gd name="connsiteY0" fmla="*/ 20097 h 1757925"/>
                <a:gd name="connsiteX1" fmla="*/ 2432304 w 4733544"/>
                <a:gd name="connsiteY1" fmla="*/ 919257 h 1757925"/>
                <a:gd name="connsiteX2" fmla="*/ 4733544 w 4733544"/>
                <a:gd name="connsiteY2" fmla="*/ 1748313 h 1757925"/>
                <a:gd name="connsiteX0" fmla="*/ 0 w 4770120"/>
                <a:gd name="connsiteY0" fmla="*/ 20097 h 1791433"/>
                <a:gd name="connsiteX1" fmla="*/ 2432304 w 4770120"/>
                <a:gd name="connsiteY1" fmla="*/ 919257 h 1791433"/>
                <a:gd name="connsiteX2" fmla="*/ 4770120 w 4770120"/>
                <a:gd name="connsiteY2" fmla="*/ 1784889 h 1791433"/>
                <a:gd name="connsiteX0" fmla="*/ 0 w 4770120"/>
                <a:gd name="connsiteY0" fmla="*/ 27577 h 1796889"/>
                <a:gd name="connsiteX1" fmla="*/ 2395728 w 4770120"/>
                <a:gd name="connsiteY1" fmla="*/ 890161 h 1796889"/>
                <a:gd name="connsiteX2" fmla="*/ 4770120 w 4770120"/>
                <a:gd name="connsiteY2" fmla="*/ 1792369 h 1796889"/>
                <a:gd name="connsiteX0" fmla="*/ 0 w 4770120"/>
                <a:gd name="connsiteY0" fmla="*/ 21936 h 1791248"/>
                <a:gd name="connsiteX1" fmla="*/ 2395728 w 4770120"/>
                <a:gd name="connsiteY1" fmla="*/ 884520 h 1791248"/>
                <a:gd name="connsiteX2" fmla="*/ 4770120 w 4770120"/>
                <a:gd name="connsiteY2" fmla="*/ 1786728 h 1791248"/>
                <a:gd name="connsiteX0" fmla="*/ 0 w 4770120"/>
                <a:gd name="connsiteY0" fmla="*/ 21936 h 1791248"/>
                <a:gd name="connsiteX1" fmla="*/ 2395728 w 4770120"/>
                <a:gd name="connsiteY1" fmla="*/ 884520 h 1791248"/>
                <a:gd name="connsiteX2" fmla="*/ 4770120 w 4770120"/>
                <a:gd name="connsiteY2" fmla="*/ 1786728 h 1791248"/>
                <a:gd name="connsiteX0" fmla="*/ 0 w 4770120"/>
                <a:gd name="connsiteY0" fmla="*/ 21936 h 1786728"/>
                <a:gd name="connsiteX1" fmla="*/ 2395728 w 4770120"/>
                <a:gd name="connsiteY1" fmla="*/ 884520 h 1786728"/>
                <a:gd name="connsiteX2" fmla="*/ 4770120 w 4770120"/>
                <a:gd name="connsiteY2" fmla="*/ 1786728 h 1786728"/>
                <a:gd name="connsiteX0" fmla="*/ 0 w 4770120"/>
                <a:gd name="connsiteY0" fmla="*/ 21936 h 1786728"/>
                <a:gd name="connsiteX1" fmla="*/ 2395728 w 4770120"/>
                <a:gd name="connsiteY1" fmla="*/ 884520 h 1786728"/>
                <a:gd name="connsiteX2" fmla="*/ 4770120 w 4770120"/>
                <a:gd name="connsiteY2" fmla="*/ 1786728 h 1786728"/>
                <a:gd name="connsiteX0" fmla="*/ 0 w 4770120"/>
                <a:gd name="connsiteY0" fmla="*/ 21936 h 1786728"/>
                <a:gd name="connsiteX1" fmla="*/ 2395728 w 4770120"/>
                <a:gd name="connsiteY1" fmla="*/ 884520 h 1786728"/>
                <a:gd name="connsiteX2" fmla="*/ 4770120 w 4770120"/>
                <a:gd name="connsiteY2" fmla="*/ 1786728 h 1786728"/>
                <a:gd name="connsiteX0" fmla="*/ 0 w 4770120"/>
                <a:gd name="connsiteY0" fmla="*/ 21936 h 1786728"/>
                <a:gd name="connsiteX1" fmla="*/ 2395728 w 4770120"/>
                <a:gd name="connsiteY1" fmla="*/ 884520 h 1786728"/>
                <a:gd name="connsiteX2" fmla="*/ 4770120 w 4770120"/>
                <a:gd name="connsiteY2" fmla="*/ 1786728 h 1786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70120" h="1786728">
                  <a:moveTo>
                    <a:pt x="0" y="21936"/>
                  </a:moveTo>
                  <a:cubicBezTo>
                    <a:pt x="753110" y="10506"/>
                    <a:pt x="1259332" y="-189900"/>
                    <a:pt x="2395728" y="884520"/>
                  </a:cubicBezTo>
                  <a:cubicBezTo>
                    <a:pt x="3205988" y="1806540"/>
                    <a:pt x="4068856" y="1737214"/>
                    <a:pt x="4770120" y="1786728"/>
                  </a:cubicBezTo>
                </a:path>
              </a:pathLst>
            </a:custGeom>
            <a:noFill/>
            <a:ln w="190500" cmpd="sng">
              <a:solidFill>
                <a:srgbClr val="B5863B"/>
              </a:solidFill>
              <a:headEnd type="stealth" w="med" len="med"/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85" name="Agrupar 84">
            <a:extLst>
              <a:ext uri="{FF2B5EF4-FFF2-40B4-BE49-F238E27FC236}">
                <a16:creationId xmlns:a16="http://schemas.microsoft.com/office/drawing/2014/main" id="{9DBEE54C-C3B9-D4CA-C936-36597A7551BD}"/>
              </a:ext>
            </a:extLst>
          </p:cNvPr>
          <p:cNvGrpSpPr/>
          <p:nvPr/>
        </p:nvGrpSpPr>
        <p:grpSpPr>
          <a:xfrm>
            <a:off x="3828176" y="474685"/>
            <a:ext cx="4428000" cy="5400000"/>
            <a:chOff x="1788502" y="728335"/>
            <a:chExt cx="8614997" cy="5400000"/>
          </a:xfrm>
          <a:noFill/>
          <a:effectLst>
            <a:outerShdw dist="50800" dir="2700000" sx="105000" sy="105000" algn="ctr" rotWithShape="0">
              <a:srgbClr val="C00000">
                <a:alpha val="1000"/>
              </a:srgbClr>
            </a:outerShdw>
          </a:effectLst>
        </p:grpSpPr>
        <p:sp>
          <p:nvSpPr>
            <p:cNvPr id="86" name="CaixaDeTexto 85">
              <a:extLst>
                <a:ext uri="{FF2B5EF4-FFF2-40B4-BE49-F238E27FC236}">
                  <a16:creationId xmlns:a16="http://schemas.microsoft.com/office/drawing/2014/main" id="{270573C5-6B27-57DE-26E3-7E0183F3AA9E}"/>
                </a:ext>
              </a:extLst>
            </p:cNvPr>
            <p:cNvSpPr txBox="1"/>
            <p:nvPr/>
          </p:nvSpPr>
          <p:spPr>
            <a:xfrm>
              <a:off x="1788502" y="728335"/>
              <a:ext cx="984411" cy="5400000"/>
            </a:xfrm>
            <a:prstGeom prst="rect">
              <a:avLst/>
            </a:prstGeom>
            <a:grpFill/>
            <a:effectLst>
              <a:outerShdw blurRad="50800" dist="50800" dir="5400000" algn="ctr" rotWithShape="0">
                <a:schemeClr val="tx1">
                  <a:alpha val="0"/>
                </a:schemeClr>
              </a:outerShdw>
            </a:effectLst>
          </p:spPr>
          <p:txBody>
            <a:bodyPr wrap="square" rtlCol="0">
              <a:spAutoFit/>
            </a:bodyPr>
            <a:lstStyle>
              <a:defPPr>
                <a:defRPr lang="pt-ST"/>
              </a:defPPr>
              <a:lvl1pPr algn="ctr">
                <a:defRPr sz="34400">
                  <a:gradFill>
                    <a:gsLst>
                      <a:gs pos="61000">
                        <a:srgbClr val="B98B3F"/>
                      </a:gs>
                      <a:gs pos="36000">
                        <a:srgbClr val="A16727"/>
                      </a:gs>
                      <a:gs pos="12000">
                        <a:srgbClr val="BE8A3B"/>
                      </a:gs>
                      <a:gs pos="91000">
                        <a:srgbClr val="4D3613"/>
                      </a:gs>
                    </a:gsLst>
                    <a:lin ang="4200000" scaled="0"/>
                  </a:gradFill>
                  <a:effectLst>
                    <a:outerShdw blurRad="101600" dist="50800" dir="1800000" algn="ctr" rotWithShape="0">
                      <a:schemeClr val="tx1">
                        <a:alpha val="32000"/>
                      </a:schemeClr>
                    </a:outerShdw>
                  </a:effectLst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PT" sz="34400" b="0" i="0" u="none" strike="noStrike" kern="1200" cap="none" spc="0" normalizeH="0" baseline="0" noProof="0" dirty="0">
                  <a:ln>
                    <a:noFill/>
                  </a:ln>
                  <a:solidFill>
                    <a:srgbClr val="B5863B"/>
                  </a:solidFill>
                  <a:effectLst>
                    <a:outerShdw blurRad="101600" dist="50800" dir="1800000" algn="ctr" rotWithShape="0">
                      <a:prstClr val="black">
                        <a:alpha val="0"/>
                      </a:prstClr>
                    </a:outerShdw>
                  </a:effectLst>
                  <a:uLnTx/>
                  <a:uFillTx/>
                  <a:latin typeface="Calibri" panose="020F0502020204030204"/>
                  <a:ea typeface="+mn-ea"/>
                  <a:cs typeface="+mn-cs"/>
                </a:rPr>
                <a:t>{</a:t>
              </a:r>
            </a:p>
          </p:txBody>
        </p:sp>
        <p:sp>
          <p:nvSpPr>
            <p:cNvPr id="87" name="CaixaDeTexto 86">
              <a:extLst>
                <a:ext uri="{FF2B5EF4-FFF2-40B4-BE49-F238E27FC236}">
                  <a16:creationId xmlns:a16="http://schemas.microsoft.com/office/drawing/2014/main" id="{0CF518A9-3857-641F-0B0E-635F561A8CA8}"/>
                </a:ext>
              </a:extLst>
            </p:cNvPr>
            <p:cNvSpPr txBox="1"/>
            <p:nvPr/>
          </p:nvSpPr>
          <p:spPr>
            <a:xfrm>
              <a:off x="9420699" y="728335"/>
              <a:ext cx="982800" cy="5400000"/>
            </a:xfrm>
            <a:prstGeom prst="rect">
              <a:avLst/>
            </a:prstGeom>
            <a:noFill/>
            <a:effectLst>
              <a:outerShdw blurRad="50800" dist="50800" dir="5400000" algn="ctr" rotWithShape="0">
                <a:schemeClr val="tx1">
                  <a:alpha val="0"/>
                </a:schemeClr>
              </a:outerShdw>
            </a:effectLst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PT" sz="34400" b="0" i="0" u="none" strike="noStrike" kern="1200" cap="none" spc="0" normalizeH="0" baseline="0" noProof="0" dirty="0">
                  <a:ln>
                    <a:noFill/>
                  </a:ln>
                  <a:solidFill>
                    <a:srgbClr val="B5863B"/>
                  </a:solidFill>
                  <a:effectLst>
                    <a:outerShdw blurRad="101600" dist="50800" dir="1800000" algn="ctr" rotWithShape="0">
                      <a:prstClr val="black">
                        <a:alpha val="0"/>
                      </a:prstClr>
                    </a:outerShdw>
                  </a:effectLst>
                  <a:uLnTx/>
                  <a:uFillTx/>
                  <a:latin typeface="Calibri" panose="020F0502020204030204"/>
                  <a:ea typeface="+mn-ea"/>
                  <a:cs typeface="+mn-cs"/>
                </a:rPr>
                <a:t>}</a:t>
              </a:r>
            </a:p>
          </p:txBody>
        </p:sp>
      </p:grpSp>
      <p:sp>
        <p:nvSpPr>
          <p:cNvPr id="2" name="Marcador de Posição do Número do Diapositivo 1">
            <a:extLst>
              <a:ext uri="{FF2B5EF4-FFF2-40B4-BE49-F238E27FC236}">
                <a16:creationId xmlns:a16="http://schemas.microsoft.com/office/drawing/2014/main" id="{F7DCA818-CC06-A293-5F7F-57B9D0D5E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FFA08-32FA-4D63-92F6-689FCDE45A47}" type="slidenum">
              <a:rPr lang="pt-PT" smtClean="0"/>
              <a:t>18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963001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6" presetClass="exit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in)">
                                      <p:cBhvr>
                                        <p:cTn id="10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4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4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53" presetClass="exit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7" dur="1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9" dur="1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1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8)">
                                      <p:cBhvr>
                                        <p:cTn id="23" dur="125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xit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3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6" presetClass="exit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 animBg="1"/>
      <p:bldP spid="45" grpId="0" animBg="1"/>
      <p:bldP spid="81" grpId="0" animBg="1"/>
      <p:bldP spid="82" grpId="0" animBg="1"/>
      <p:bldP spid="82" grpId="1" animBg="1"/>
      <p:bldP spid="46" grpId="0" animBg="1"/>
      <p:bldP spid="4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Imagem 33">
            <a:extLst>
              <a:ext uri="{FF2B5EF4-FFF2-40B4-BE49-F238E27FC236}">
                <a16:creationId xmlns:a16="http://schemas.microsoft.com/office/drawing/2014/main" id="{2319C215-4B2C-0B54-EE10-3F3865BA16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6863" y="520985"/>
            <a:ext cx="5755123" cy="5761219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D7D64DC3-2146-5562-D9E4-ADABE85B2F7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8565"/>
          <a:stretch/>
        </p:blipFill>
        <p:spPr>
          <a:xfrm>
            <a:off x="3035543" y="364273"/>
            <a:ext cx="3148259" cy="6114818"/>
          </a:xfrm>
          <a:prstGeom prst="rect">
            <a:avLst/>
          </a:prstGeom>
        </p:spPr>
      </p:pic>
      <p:pic>
        <p:nvPicPr>
          <p:cNvPr id="98" name="Imagem 97">
            <a:extLst>
              <a:ext uri="{FF2B5EF4-FFF2-40B4-BE49-F238E27FC236}">
                <a16:creationId xmlns:a16="http://schemas.microsoft.com/office/drawing/2014/main" id="{BD91457C-3283-025E-99E2-1FEE756F548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8565"/>
          <a:stretch/>
        </p:blipFill>
        <p:spPr>
          <a:xfrm>
            <a:off x="6009882" y="364273"/>
            <a:ext cx="3148259" cy="6114818"/>
          </a:xfrm>
          <a:prstGeom prst="rect">
            <a:avLst/>
          </a:prstGeom>
        </p:spPr>
      </p:pic>
      <p:pic>
        <p:nvPicPr>
          <p:cNvPr id="38" name="Imagem 37">
            <a:extLst>
              <a:ext uri="{FF2B5EF4-FFF2-40B4-BE49-F238E27FC236}">
                <a16:creationId xmlns:a16="http://schemas.microsoft.com/office/drawing/2014/main" id="{A60D4E98-D776-45BF-A1BD-ADDC8EC113C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583"/>
          <a:stretch/>
        </p:blipFill>
        <p:spPr>
          <a:xfrm>
            <a:off x="3263426" y="484329"/>
            <a:ext cx="5794824" cy="5761219"/>
          </a:xfrm>
          <a:prstGeom prst="rect">
            <a:avLst/>
          </a:prstGeom>
          <a:ln>
            <a:noFill/>
          </a:ln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63F51B6C-6FE8-EF0C-5D7E-854607B970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/>
          <a:stretch/>
        </p:blipFill>
        <p:spPr>
          <a:xfrm>
            <a:off x="6086573" y="525240"/>
            <a:ext cx="2877561" cy="5761219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D8DB8947-1193-419E-F8BC-A173FBD4573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0000"/>
          <a:stretch/>
        </p:blipFill>
        <p:spPr>
          <a:xfrm>
            <a:off x="6077146" y="491828"/>
            <a:ext cx="2880609" cy="5761219"/>
          </a:xfrm>
          <a:prstGeom prst="rect">
            <a:avLst/>
          </a:prstGeom>
        </p:spPr>
      </p:pic>
      <p:grpSp>
        <p:nvGrpSpPr>
          <p:cNvPr id="13" name="Agrupar 12">
            <a:extLst>
              <a:ext uri="{FF2B5EF4-FFF2-40B4-BE49-F238E27FC236}">
                <a16:creationId xmlns:a16="http://schemas.microsoft.com/office/drawing/2014/main" id="{44FF01A8-71EA-CED6-F34F-C3DF9AE049F7}"/>
              </a:ext>
            </a:extLst>
          </p:cNvPr>
          <p:cNvGrpSpPr/>
          <p:nvPr/>
        </p:nvGrpSpPr>
        <p:grpSpPr>
          <a:xfrm>
            <a:off x="3828176" y="474685"/>
            <a:ext cx="4428000" cy="5400000"/>
            <a:chOff x="3828176" y="474685"/>
            <a:chExt cx="4428000" cy="5400000"/>
          </a:xfrm>
        </p:grpSpPr>
        <p:grpSp>
          <p:nvGrpSpPr>
            <p:cNvPr id="85" name="Agrupar 84">
              <a:extLst>
                <a:ext uri="{FF2B5EF4-FFF2-40B4-BE49-F238E27FC236}">
                  <a16:creationId xmlns:a16="http://schemas.microsoft.com/office/drawing/2014/main" id="{9DBEE54C-C3B9-D4CA-C936-36597A7551BD}"/>
                </a:ext>
              </a:extLst>
            </p:cNvPr>
            <p:cNvGrpSpPr/>
            <p:nvPr/>
          </p:nvGrpSpPr>
          <p:grpSpPr>
            <a:xfrm>
              <a:off x="3828176" y="474685"/>
              <a:ext cx="4428000" cy="5400000"/>
              <a:chOff x="1788502" y="728335"/>
              <a:chExt cx="8614997" cy="5400000"/>
            </a:xfrm>
            <a:noFill/>
            <a:effectLst>
              <a:outerShdw dist="50800" dir="2700000" sx="105000" sy="105000" algn="ctr" rotWithShape="0">
                <a:srgbClr val="C00000">
                  <a:alpha val="1000"/>
                </a:srgbClr>
              </a:outerShdw>
            </a:effectLst>
          </p:grpSpPr>
          <p:sp>
            <p:nvSpPr>
              <p:cNvPr id="86" name="CaixaDeTexto 85">
                <a:extLst>
                  <a:ext uri="{FF2B5EF4-FFF2-40B4-BE49-F238E27FC236}">
                    <a16:creationId xmlns:a16="http://schemas.microsoft.com/office/drawing/2014/main" id="{270573C5-6B27-57DE-26E3-7E0183F3AA9E}"/>
                  </a:ext>
                </a:extLst>
              </p:cNvPr>
              <p:cNvSpPr txBox="1"/>
              <p:nvPr/>
            </p:nvSpPr>
            <p:spPr>
              <a:xfrm>
                <a:off x="1788502" y="728335"/>
                <a:ext cx="984411" cy="5400000"/>
              </a:xfrm>
              <a:prstGeom prst="rect">
                <a:avLst/>
              </a:prstGeom>
              <a:grpFill/>
              <a:effectLst>
                <a:outerShdw blurRad="50800" dist="50800" dir="5400000" algn="ctr" rotWithShape="0">
                  <a:schemeClr val="tx1">
                    <a:alpha val="0"/>
                  </a:schemeClr>
                </a:outerShdw>
              </a:effectLst>
            </p:spPr>
            <p:txBody>
              <a:bodyPr wrap="square" rtlCol="0">
                <a:spAutoFit/>
              </a:bodyPr>
              <a:lstStyle>
                <a:defPPr>
                  <a:defRPr lang="pt-ST"/>
                </a:defPPr>
                <a:lvl1pPr algn="ctr">
                  <a:defRPr sz="34400">
                    <a:gradFill>
                      <a:gsLst>
                        <a:gs pos="61000">
                          <a:srgbClr val="B98B3F"/>
                        </a:gs>
                        <a:gs pos="36000">
                          <a:srgbClr val="A16727"/>
                        </a:gs>
                        <a:gs pos="12000">
                          <a:srgbClr val="BE8A3B"/>
                        </a:gs>
                        <a:gs pos="91000">
                          <a:srgbClr val="4D3613"/>
                        </a:gs>
                      </a:gsLst>
                      <a:lin ang="4200000" scaled="0"/>
                    </a:gradFill>
                    <a:effectLst>
                      <a:outerShdw blurRad="101600" dist="50800" dir="1800000" algn="ctr" rotWithShape="0">
                        <a:schemeClr val="tx1">
                          <a:alpha val="32000"/>
                        </a:schemeClr>
                      </a:outerShdw>
                    </a:effectLst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pt-PT" sz="34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B5863B"/>
                    </a:solidFill>
                    <a:effectLst>
                      <a:outerShdw blurRad="101600" dist="50800" dir="1800000" algn="ctr" rotWithShape="0">
                        <a:prstClr val="black">
                          <a:alpha val="0"/>
                        </a:prstClr>
                      </a:outerShdw>
                    </a:effectLst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{</a:t>
                </a:r>
              </a:p>
            </p:txBody>
          </p:sp>
          <p:sp>
            <p:nvSpPr>
              <p:cNvPr id="87" name="CaixaDeTexto 86">
                <a:extLst>
                  <a:ext uri="{FF2B5EF4-FFF2-40B4-BE49-F238E27FC236}">
                    <a16:creationId xmlns:a16="http://schemas.microsoft.com/office/drawing/2014/main" id="{0CF518A9-3857-641F-0B0E-635F561A8CA8}"/>
                  </a:ext>
                </a:extLst>
              </p:cNvPr>
              <p:cNvSpPr txBox="1"/>
              <p:nvPr/>
            </p:nvSpPr>
            <p:spPr>
              <a:xfrm>
                <a:off x="9420699" y="728335"/>
                <a:ext cx="982800" cy="5400000"/>
              </a:xfrm>
              <a:prstGeom prst="rect">
                <a:avLst/>
              </a:prstGeom>
              <a:noFill/>
              <a:effectLst>
                <a:outerShdw blurRad="50800" dist="50800" dir="5400000" algn="ctr" rotWithShape="0">
                  <a:schemeClr val="tx1">
                    <a:alpha val="0"/>
                  </a:scheme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pt-PT" sz="34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B5863B"/>
                    </a:solidFill>
                    <a:effectLst>
                      <a:outerShdw blurRad="101600" dist="50800" dir="1800000" algn="ctr" rotWithShape="0">
                        <a:prstClr val="black">
                          <a:alpha val="0"/>
                        </a:prstClr>
                      </a:outerShdw>
                    </a:effectLst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}</a:t>
                </a:r>
              </a:p>
            </p:txBody>
          </p:sp>
        </p:grpSp>
        <p:grpSp>
          <p:nvGrpSpPr>
            <p:cNvPr id="10" name="Agrupar 9">
              <a:extLst>
                <a:ext uri="{FF2B5EF4-FFF2-40B4-BE49-F238E27FC236}">
                  <a16:creationId xmlns:a16="http://schemas.microsoft.com/office/drawing/2014/main" id="{B14B12F5-5CA2-A55A-E0B5-68C4AB909A9B}"/>
                </a:ext>
              </a:extLst>
            </p:cNvPr>
            <p:cNvGrpSpPr/>
            <p:nvPr/>
          </p:nvGrpSpPr>
          <p:grpSpPr>
            <a:xfrm>
              <a:off x="4590248" y="2673242"/>
              <a:ext cx="3070781" cy="1452880"/>
              <a:chOff x="4590248" y="2673242"/>
              <a:chExt cx="3070781" cy="1452880"/>
            </a:xfrm>
          </p:grpSpPr>
          <p:sp>
            <p:nvSpPr>
              <p:cNvPr id="83" name="Forma livre: Forma 82">
                <a:extLst>
                  <a:ext uri="{FF2B5EF4-FFF2-40B4-BE49-F238E27FC236}">
                    <a16:creationId xmlns:a16="http://schemas.microsoft.com/office/drawing/2014/main" id="{0C7815FF-BD3B-0310-D3B8-618D0177680B}"/>
                  </a:ext>
                </a:extLst>
              </p:cNvPr>
              <p:cNvSpPr/>
              <p:nvPr/>
            </p:nvSpPr>
            <p:spPr>
              <a:xfrm flipH="1">
                <a:off x="4590248" y="2673242"/>
                <a:ext cx="3070781" cy="1452880"/>
              </a:xfrm>
              <a:custGeom>
                <a:avLst/>
                <a:gdLst>
                  <a:gd name="connsiteX0" fmla="*/ 0 w 4221480"/>
                  <a:gd name="connsiteY0" fmla="*/ 0 h 1518870"/>
                  <a:gd name="connsiteX1" fmla="*/ 2148840 w 4221480"/>
                  <a:gd name="connsiteY1" fmla="*/ 1295400 h 1518870"/>
                  <a:gd name="connsiteX2" fmla="*/ 4221480 w 4221480"/>
                  <a:gd name="connsiteY2" fmla="*/ 1508760 h 1518870"/>
                  <a:gd name="connsiteX0" fmla="*/ 0 w 4221480"/>
                  <a:gd name="connsiteY0" fmla="*/ 0 h 1509404"/>
                  <a:gd name="connsiteX1" fmla="*/ 1859280 w 4221480"/>
                  <a:gd name="connsiteY1" fmla="*/ 868680 h 1509404"/>
                  <a:gd name="connsiteX2" fmla="*/ 4221480 w 4221480"/>
                  <a:gd name="connsiteY2" fmla="*/ 1508760 h 1509404"/>
                  <a:gd name="connsiteX0" fmla="*/ 0 w 4389120"/>
                  <a:gd name="connsiteY0" fmla="*/ 0 h 1204604"/>
                  <a:gd name="connsiteX1" fmla="*/ 2026920 w 4389120"/>
                  <a:gd name="connsiteY1" fmla="*/ 563880 h 1204604"/>
                  <a:gd name="connsiteX2" fmla="*/ 4389120 w 4389120"/>
                  <a:gd name="connsiteY2" fmla="*/ 1203960 h 1204604"/>
                  <a:gd name="connsiteX0" fmla="*/ 0 w 4389120"/>
                  <a:gd name="connsiteY0" fmla="*/ 0 h 1204604"/>
                  <a:gd name="connsiteX1" fmla="*/ 2026920 w 4389120"/>
                  <a:gd name="connsiteY1" fmla="*/ 563880 h 1204604"/>
                  <a:gd name="connsiteX2" fmla="*/ 4389120 w 4389120"/>
                  <a:gd name="connsiteY2" fmla="*/ 1203960 h 1204604"/>
                  <a:gd name="connsiteX0" fmla="*/ 0 w 4617720"/>
                  <a:gd name="connsiteY0" fmla="*/ 0 h 1859532"/>
                  <a:gd name="connsiteX1" fmla="*/ 2026920 w 4617720"/>
                  <a:gd name="connsiteY1" fmla="*/ 563880 h 1859532"/>
                  <a:gd name="connsiteX2" fmla="*/ 4617720 w 4617720"/>
                  <a:gd name="connsiteY2" fmla="*/ 1859280 h 1859532"/>
                  <a:gd name="connsiteX0" fmla="*/ 0 w 4617720"/>
                  <a:gd name="connsiteY0" fmla="*/ 0 h 1859794"/>
                  <a:gd name="connsiteX1" fmla="*/ 2560320 w 4617720"/>
                  <a:gd name="connsiteY1" fmla="*/ 1112520 h 1859794"/>
                  <a:gd name="connsiteX2" fmla="*/ 4617720 w 4617720"/>
                  <a:gd name="connsiteY2" fmla="*/ 1859280 h 1859794"/>
                  <a:gd name="connsiteX0" fmla="*/ 0 w 4617720"/>
                  <a:gd name="connsiteY0" fmla="*/ 0 h 1862155"/>
                  <a:gd name="connsiteX1" fmla="*/ 2560320 w 4617720"/>
                  <a:gd name="connsiteY1" fmla="*/ 1112520 h 1862155"/>
                  <a:gd name="connsiteX2" fmla="*/ 4617720 w 4617720"/>
                  <a:gd name="connsiteY2" fmla="*/ 1859280 h 1862155"/>
                  <a:gd name="connsiteX0" fmla="*/ 0 w 4617720"/>
                  <a:gd name="connsiteY0" fmla="*/ 0 h 1862155"/>
                  <a:gd name="connsiteX1" fmla="*/ 2560320 w 4617720"/>
                  <a:gd name="connsiteY1" fmla="*/ 1112520 h 1862155"/>
                  <a:gd name="connsiteX2" fmla="*/ 4617720 w 4617720"/>
                  <a:gd name="connsiteY2" fmla="*/ 1859280 h 1862155"/>
                  <a:gd name="connsiteX0" fmla="*/ 0 w 4556760"/>
                  <a:gd name="connsiteY0" fmla="*/ 0 h 1801195"/>
                  <a:gd name="connsiteX1" fmla="*/ 2499360 w 4556760"/>
                  <a:gd name="connsiteY1" fmla="*/ 1051560 h 1801195"/>
                  <a:gd name="connsiteX2" fmla="*/ 4556760 w 4556760"/>
                  <a:gd name="connsiteY2" fmla="*/ 1798320 h 1801195"/>
                  <a:gd name="connsiteX0" fmla="*/ 0 w 4556760"/>
                  <a:gd name="connsiteY0" fmla="*/ 15235 h 1816430"/>
                  <a:gd name="connsiteX1" fmla="*/ 2499360 w 4556760"/>
                  <a:gd name="connsiteY1" fmla="*/ 1066795 h 1816430"/>
                  <a:gd name="connsiteX2" fmla="*/ 4556760 w 4556760"/>
                  <a:gd name="connsiteY2" fmla="*/ 1813555 h 1816430"/>
                  <a:gd name="connsiteX0" fmla="*/ 0 w 4602480"/>
                  <a:gd name="connsiteY0" fmla="*/ 29116 h 1754111"/>
                  <a:gd name="connsiteX1" fmla="*/ 2545080 w 4602480"/>
                  <a:gd name="connsiteY1" fmla="*/ 1004476 h 1754111"/>
                  <a:gd name="connsiteX2" fmla="*/ 4602480 w 4602480"/>
                  <a:gd name="connsiteY2" fmla="*/ 1751236 h 1754111"/>
                  <a:gd name="connsiteX0" fmla="*/ 0 w 4602480"/>
                  <a:gd name="connsiteY0" fmla="*/ 89982 h 1813086"/>
                  <a:gd name="connsiteX1" fmla="*/ 2301240 w 4602480"/>
                  <a:gd name="connsiteY1" fmla="*/ 867222 h 1813086"/>
                  <a:gd name="connsiteX2" fmla="*/ 4602480 w 4602480"/>
                  <a:gd name="connsiteY2" fmla="*/ 1812102 h 1813086"/>
                  <a:gd name="connsiteX0" fmla="*/ 0 w 4602480"/>
                  <a:gd name="connsiteY0" fmla="*/ 50447 h 1773551"/>
                  <a:gd name="connsiteX1" fmla="*/ 2301240 w 4602480"/>
                  <a:gd name="connsiteY1" fmla="*/ 827687 h 1773551"/>
                  <a:gd name="connsiteX2" fmla="*/ 4602480 w 4602480"/>
                  <a:gd name="connsiteY2" fmla="*/ 1772567 h 1773551"/>
                  <a:gd name="connsiteX0" fmla="*/ 0 w 4602480"/>
                  <a:gd name="connsiteY0" fmla="*/ 32192 h 1755296"/>
                  <a:gd name="connsiteX1" fmla="*/ 2301240 w 4602480"/>
                  <a:gd name="connsiteY1" fmla="*/ 809432 h 1755296"/>
                  <a:gd name="connsiteX2" fmla="*/ 4602480 w 4602480"/>
                  <a:gd name="connsiteY2" fmla="*/ 1754312 h 1755296"/>
                  <a:gd name="connsiteX0" fmla="*/ 0 w 4602480"/>
                  <a:gd name="connsiteY0" fmla="*/ 36174 h 1759228"/>
                  <a:gd name="connsiteX1" fmla="*/ 2362200 w 4602480"/>
                  <a:gd name="connsiteY1" fmla="*/ 798174 h 1759228"/>
                  <a:gd name="connsiteX2" fmla="*/ 4602480 w 4602480"/>
                  <a:gd name="connsiteY2" fmla="*/ 1758294 h 1759228"/>
                  <a:gd name="connsiteX0" fmla="*/ 0 w 4602480"/>
                  <a:gd name="connsiteY0" fmla="*/ 36174 h 1762825"/>
                  <a:gd name="connsiteX1" fmla="*/ 2362200 w 4602480"/>
                  <a:gd name="connsiteY1" fmla="*/ 798174 h 1762825"/>
                  <a:gd name="connsiteX2" fmla="*/ 4602480 w 4602480"/>
                  <a:gd name="connsiteY2" fmla="*/ 1758294 h 1762825"/>
                  <a:gd name="connsiteX0" fmla="*/ 0 w 4602480"/>
                  <a:gd name="connsiteY0" fmla="*/ 13770 h 1749139"/>
                  <a:gd name="connsiteX1" fmla="*/ 2499360 w 4602480"/>
                  <a:gd name="connsiteY1" fmla="*/ 882450 h 1749139"/>
                  <a:gd name="connsiteX2" fmla="*/ 4602480 w 4602480"/>
                  <a:gd name="connsiteY2" fmla="*/ 1735890 h 1749139"/>
                  <a:gd name="connsiteX0" fmla="*/ 0 w 4602480"/>
                  <a:gd name="connsiteY0" fmla="*/ 26232 h 1761601"/>
                  <a:gd name="connsiteX1" fmla="*/ 2499360 w 4602480"/>
                  <a:gd name="connsiteY1" fmla="*/ 894912 h 1761601"/>
                  <a:gd name="connsiteX2" fmla="*/ 4602480 w 4602480"/>
                  <a:gd name="connsiteY2" fmla="*/ 1748352 h 1761601"/>
                  <a:gd name="connsiteX0" fmla="*/ 0 w 4602480"/>
                  <a:gd name="connsiteY0" fmla="*/ 26232 h 1755788"/>
                  <a:gd name="connsiteX1" fmla="*/ 2499360 w 4602480"/>
                  <a:gd name="connsiteY1" fmla="*/ 894912 h 1755788"/>
                  <a:gd name="connsiteX2" fmla="*/ 4602480 w 4602480"/>
                  <a:gd name="connsiteY2" fmla="*/ 1748352 h 1755788"/>
                  <a:gd name="connsiteX0" fmla="*/ 0 w 4861560"/>
                  <a:gd name="connsiteY0" fmla="*/ 26232 h 1728117"/>
                  <a:gd name="connsiteX1" fmla="*/ 2499360 w 4861560"/>
                  <a:gd name="connsiteY1" fmla="*/ 894912 h 1728117"/>
                  <a:gd name="connsiteX2" fmla="*/ 4861560 w 4861560"/>
                  <a:gd name="connsiteY2" fmla="*/ 1717872 h 1728117"/>
                  <a:gd name="connsiteX0" fmla="*/ 0 w 4794504"/>
                  <a:gd name="connsiteY0" fmla="*/ 20097 h 1752462"/>
                  <a:gd name="connsiteX1" fmla="*/ 2432304 w 4794504"/>
                  <a:gd name="connsiteY1" fmla="*/ 919257 h 1752462"/>
                  <a:gd name="connsiteX2" fmla="*/ 4794504 w 4794504"/>
                  <a:gd name="connsiteY2" fmla="*/ 1742217 h 1752462"/>
                  <a:gd name="connsiteX0" fmla="*/ 0 w 4733544"/>
                  <a:gd name="connsiteY0" fmla="*/ 20097 h 1757925"/>
                  <a:gd name="connsiteX1" fmla="*/ 2432304 w 4733544"/>
                  <a:gd name="connsiteY1" fmla="*/ 919257 h 1757925"/>
                  <a:gd name="connsiteX2" fmla="*/ 4733544 w 4733544"/>
                  <a:gd name="connsiteY2" fmla="*/ 1748313 h 1757925"/>
                  <a:gd name="connsiteX0" fmla="*/ 0 w 4770120"/>
                  <a:gd name="connsiteY0" fmla="*/ 20097 h 1791433"/>
                  <a:gd name="connsiteX1" fmla="*/ 2432304 w 4770120"/>
                  <a:gd name="connsiteY1" fmla="*/ 919257 h 1791433"/>
                  <a:gd name="connsiteX2" fmla="*/ 4770120 w 4770120"/>
                  <a:gd name="connsiteY2" fmla="*/ 1784889 h 1791433"/>
                  <a:gd name="connsiteX0" fmla="*/ 0 w 4770120"/>
                  <a:gd name="connsiteY0" fmla="*/ 27577 h 1796889"/>
                  <a:gd name="connsiteX1" fmla="*/ 2395728 w 4770120"/>
                  <a:gd name="connsiteY1" fmla="*/ 890161 h 1796889"/>
                  <a:gd name="connsiteX2" fmla="*/ 4770120 w 4770120"/>
                  <a:gd name="connsiteY2" fmla="*/ 1792369 h 1796889"/>
                  <a:gd name="connsiteX0" fmla="*/ 0 w 4770120"/>
                  <a:gd name="connsiteY0" fmla="*/ 21936 h 1791248"/>
                  <a:gd name="connsiteX1" fmla="*/ 2395728 w 4770120"/>
                  <a:gd name="connsiteY1" fmla="*/ 884520 h 1791248"/>
                  <a:gd name="connsiteX2" fmla="*/ 4770120 w 4770120"/>
                  <a:gd name="connsiteY2" fmla="*/ 1786728 h 1791248"/>
                  <a:gd name="connsiteX0" fmla="*/ 0 w 4770120"/>
                  <a:gd name="connsiteY0" fmla="*/ 21936 h 1791248"/>
                  <a:gd name="connsiteX1" fmla="*/ 2395728 w 4770120"/>
                  <a:gd name="connsiteY1" fmla="*/ 884520 h 1791248"/>
                  <a:gd name="connsiteX2" fmla="*/ 4770120 w 4770120"/>
                  <a:gd name="connsiteY2" fmla="*/ 1786728 h 1791248"/>
                  <a:gd name="connsiteX0" fmla="*/ 0 w 4770120"/>
                  <a:gd name="connsiteY0" fmla="*/ 21936 h 1786728"/>
                  <a:gd name="connsiteX1" fmla="*/ 2395728 w 4770120"/>
                  <a:gd name="connsiteY1" fmla="*/ 884520 h 1786728"/>
                  <a:gd name="connsiteX2" fmla="*/ 4770120 w 4770120"/>
                  <a:gd name="connsiteY2" fmla="*/ 1786728 h 1786728"/>
                  <a:gd name="connsiteX0" fmla="*/ 0 w 4770120"/>
                  <a:gd name="connsiteY0" fmla="*/ 21936 h 1786728"/>
                  <a:gd name="connsiteX1" fmla="*/ 2395728 w 4770120"/>
                  <a:gd name="connsiteY1" fmla="*/ 884520 h 1786728"/>
                  <a:gd name="connsiteX2" fmla="*/ 4770120 w 4770120"/>
                  <a:gd name="connsiteY2" fmla="*/ 1786728 h 1786728"/>
                  <a:gd name="connsiteX0" fmla="*/ 0 w 4770120"/>
                  <a:gd name="connsiteY0" fmla="*/ 21936 h 1786728"/>
                  <a:gd name="connsiteX1" fmla="*/ 2395728 w 4770120"/>
                  <a:gd name="connsiteY1" fmla="*/ 884520 h 1786728"/>
                  <a:gd name="connsiteX2" fmla="*/ 4770120 w 4770120"/>
                  <a:gd name="connsiteY2" fmla="*/ 1786728 h 1786728"/>
                  <a:gd name="connsiteX0" fmla="*/ 0 w 4770120"/>
                  <a:gd name="connsiteY0" fmla="*/ 21936 h 1786728"/>
                  <a:gd name="connsiteX1" fmla="*/ 2395728 w 4770120"/>
                  <a:gd name="connsiteY1" fmla="*/ 884520 h 1786728"/>
                  <a:gd name="connsiteX2" fmla="*/ 4770120 w 4770120"/>
                  <a:gd name="connsiteY2" fmla="*/ 1786728 h 1786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770120" h="1786728">
                    <a:moveTo>
                      <a:pt x="0" y="21936"/>
                    </a:moveTo>
                    <a:cubicBezTo>
                      <a:pt x="753110" y="10506"/>
                      <a:pt x="1259332" y="-189900"/>
                      <a:pt x="2395728" y="884520"/>
                    </a:cubicBezTo>
                    <a:cubicBezTo>
                      <a:pt x="3205988" y="1806540"/>
                      <a:pt x="4068856" y="1737214"/>
                      <a:pt x="4770120" y="1786728"/>
                    </a:cubicBezTo>
                  </a:path>
                </a:pathLst>
              </a:custGeom>
              <a:noFill/>
              <a:ln w="203200" cmpd="dbl">
                <a:solidFill>
                  <a:srgbClr val="B5863B"/>
                </a:solidFill>
                <a:prstDash val="solid"/>
                <a:round/>
                <a:headEnd type="stealth" w="med" len="med"/>
                <a:tailEnd type="stealt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4" name="Forma livre: Forma 83">
                <a:extLst>
                  <a:ext uri="{FF2B5EF4-FFF2-40B4-BE49-F238E27FC236}">
                    <a16:creationId xmlns:a16="http://schemas.microsoft.com/office/drawing/2014/main" id="{C9683D4E-7D8C-DE18-7771-8DE445107695}"/>
                  </a:ext>
                </a:extLst>
              </p:cNvPr>
              <p:cNvSpPr/>
              <p:nvPr/>
            </p:nvSpPr>
            <p:spPr>
              <a:xfrm>
                <a:off x="4590248" y="2673242"/>
                <a:ext cx="3070781" cy="1452880"/>
              </a:xfrm>
              <a:custGeom>
                <a:avLst/>
                <a:gdLst>
                  <a:gd name="connsiteX0" fmla="*/ 0 w 4221480"/>
                  <a:gd name="connsiteY0" fmla="*/ 0 h 1518870"/>
                  <a:gd name="connsiteX1" fmla="*/ 2148840 w 4221480"/>
                  <a:gd name="connsiteY1" fmla="*/ 1295400 h 1518870"/>
                  <a:gd name="connsiteX2" fmla="*/ 4221480 w 4221480"/>
                  <a:gd name="connsiteY2" fmla="*/ 1508760 h 1518870"/>
                  <a:gd name="connsiteX0" fmla="*/ 0 w 4221480"/>
                  <a:gd name="connsiteY0" fmla="*/ 0 h 1509404"/>
                  <a:gd name="connsiteX1" fmla="*/ 1859280 w 4221480"/>
                  <a:gd name="connsiteY1" fmla="*/ 868680 h 1509404"/>
                  <a:gd name="connsiteX2" fmla="*/ 4221480 w 4221480"/>
                  <a:gd name="connsiteY2" fmla="*/ 1508760 h 1509404"/>
                  <a:gd name="connsiteX0" fmla="*/ 0 w 4389120"/>
                  <a:gd name="connsiteY0" fmla="*/ 0 h 1204604"/>
                  <a:gd name="connsiteX1" fmla="*/ 2026920 w 4389120"/>
                  <a:gd name="connsiteY1" fmla="*/ 563880 h 1204604"/>
                  <a:gd name="connsiteX2" fmla="*/ 4389120 w 4389120"/>
                  <a:gd name="connsiteY2" fmla="*/ 1203960 h 1204604"/>
                  <a:gd name="connsiteX0" fmla="*/ 0 w 4389120"/>
                  <a:gd name="connsiteY0" fmla="*/ 0 h 1204604"/>
                  <a:gd name="connsiteX1" fmla="*/ 2026920 w 4389120"/>
                  <a:gd name="connsiteY1" fmla="*/ 563880 h 1204604"/>
                  <a:gd name="connsiteX2" fmla="*/ 4389120 w 4389120"/>
                  <a:gd name="connsiteY2" fmla="*/ 1203960 h 1204604"/>
                  <a:gd name="connsiteX0" fmla="*/ 0 w 4617720"/>
                  <a:gd name="connsiteY0" fmla="*/ 0 h 1859532"/>
                  <a:gd name="connsiteX1" fmla="*/ 2026920 w 4617720"/>
                  <a:gd name="connsiteY1" fmla="*/ 563880 h 1859532"/>
                  <a:gd name="connsiteX2" fmla="*/ 4617720 w 4617720"/>
                  <a:gd name="connsiteY2" fmla="*/ 1859280 h 1859532"/>
                  <a:gd name="connsiteX0" fmla="*/ 0 w 4617720"/>
                  <a:gd name="connsiteY0" fmla="*/ 0 h 1859794"/>
                  <a:gd name="connsiteX1" fmla="*/ 2560320 w 4617720"/>
                  <a:gd name="connsiteY1" fmla="*/ 1112520 h 1859794"/>
                  <a:gd name="connsiteX2" fmla="*/ 4617720 w 4617720"/>
                  <a:gd name="connsiteY2" fmla="*/ 1859280 h 1859794"/>
                  <a:gd name="connsiteX0" fmla="*/ 0 w 4617720"/>
                  <a:gd name="connsiteY0" fmla="*/ 0 h 1862155"/>
                  <a:gd name="connsiteX1" fmla="*/ 2560320 w 4617720"/>
                  <a:gd name="connsiteY1" fmla="*/ 1112520 h 1862155"/>
                  <a:gd name="connsiteX2" fmla="*/ 4617720 w 4617720"/>
                  <a:gd name="connsiteY2" fmla="*/ 1859280 h 1862155"/>
                  <a:gd name="connsiteX0" fmla="*/ 0 w 4617720"/>
                  <a:gd name="connsiteY0" fmla="*/ 0 h 1862155"/>
                  <a:gd name="connsiteX1" fmla="*/ 2560320 w 4617720"/>
                  <a:gd name="connsiteY1" fmla="*/ 1112520 h 1862155"/>
                  <a:gd name="connsiteX2" fmla="*/ 4617720 w 4617720"/>
                  <a:gd name="connsiteY2" fmla="*/ 1859280 h 1862155"/>
                  <a:gd name="connsiteX0" fmla="*/ 0 w 4556760"/>
                  <a:gd name="connsiteY0" fmla="*/ 0 h 1801195"/>
                  <a:gd name="connsiteX1" fmla="*/ 2499360 w 4556760"/>
                  <a:gd name="connsiteY1" fmla="*/ 1051560 h 1801195"/>
                  <a:gd name="connsiteX2" fmla="*/ 4556760 w 4556760"/>
                  <a:gd name="connsiteY2" fmla="*/ 1798320 h 1801195"/>
                  <a:gd name="connsiteX0" fmla="*/ 0 w 4556760"/>
                  <a:gd name="connsiteY0" fmla="*/ 15235 h 1816430"/>
                  <a:gd name="connsiteX1" fmla="*/ 2499360 w 4556760"/>
                  <a:gd name="connsiteY1" fmla="*/ 1066795 h 1816430"/>
                  <a:gd name="connsiteX2" fmla="*/ 4556760 w 4556760"/>
                  <a:gd name="connsiteY2" fmla="*/ 1813555 h 1816430"/>
                  <a:gd name="connsiteX0" fmla="*/ 0 w 4602480"/>
                  <a:gd name="connsiteY0" fmla="*/ 29116 h 1754111"/>
                  <a:gd name="connsiteX1" fmla="*/ 2545080 w 4602480"/>
                  <a:gd name="connsiteY1" fmla="*/ 1004476 h 1754111"/>
                  <a:gd name="connsiteX2" fmla="*/ 4602480 w 4602480"/>
                  <a:gd name="connsiteY2" fmla="*/ 1751236 h 1754111"/>
                  <a:gd name="connsiteX0" fmla="*/ 0 w 4602480"/>
                  <a:gd name="connsiteY0" fmla="*/ 89982 h 1813086"/>
                  <a:gd name="connsiteX1" fmla="*/ 2301240 w 4602480"/>
                  <a:gd name="connsiteY1" fmla="*/ 867222 h 1813086"/>
                  <a:gd name="connsiteX2" fmla="*/ 4602480 w 4602480"/>
                  <a:gd name="connsiteY2" fmla="*/ 1812102 h 1813086"/>
                  <a:gd name="connsiteX0" fmla="*/ 0 w 4602480"/>
                  <a:gd name="connsiteY0" fmla="*/ 50447 h 1773551"/>
                  <a:gd name="connsiteX1" fmla="*/ 2301240 w 4602480"/>
                  <a:gd name="connsiteY1" fmla="*/ 827687 h 1773551"/>
                  <a:gd name="connsiteX2" fmla="*/ 4602480 w 4602480"/>
                  <a:gd name="connsiteY2" fmla="*/ 1772567 h 1773551"/>
                  <a:gd name="connsiteX0" fmla="*/ 0 w 4602480"/>
                  <a:gd name="connsiteY0" fmla="*/ 32192 h 1755296"/>
                  <a:gd name="connsiteX1" fmla="*/ 2301240 w 4602480"/>
                  <a:gd name="connsiteY1" fmla="*/ 809432 h 1755296"/>
                  <a:gd name="connsiteX2" fmla="*/ 4602480 w 4602480"/>
                  <a:gd name="connsiteY2" fmla="*/ 1754312 h 1755296"/>
                  <a:gd name="connsiteX0" fmla="*/ 0 w 4602480"/>
                  <a:gd name="connsiteY0" fmla="*/ 36174 h 1759228"/>
                  <a:gd name="connsiteX1" fmla="*/ 2362200 w 4602480"/>
                  <a:gd name="connsiteY1" fmla="*/ 798174 h 1759228"/>
                  <a:gd name="connsiteX2" fmla="*/ 4602480 w 4602480"/>
                  <a:gd name="connsiteY2" fmla="*/ 1758294 h 1759228"/>
                  <a:gd name="connsiteX0" fmla="*/ 0 w 4602480"/>
                  <a:gd name="connsiteY0" fmla="*/ 36174 h 1762825"/>
                  <a:gd name="connsiteX1" fmla="*/ 2362200 w 4602480"/>
                  <a:gd name="connsiteY1" fmla="*/ 798174 h 1762825"/>
                  <a:gd name="connsiteX2" fmla="*/ 4602480 w 4602480"/>
                  <a:gd name="connsiteY2" fmla="*/ 1758294 h 1762825"/>
                  <a:gd name="connsiteX0" fmla="*/ 0 w 4602480"/>
                  <a:gd name="connsiteY0" fmla="*/ 13770 h 1749139"/>
                  <a:gd name="connsiteX1" fmla="*/ 2499360 w 4602480"/>
                  <a:gd name="connsiteY1" fmla="*/ 882450 h 1749139"/>
                  <a:gd name="connsiteX2" fmla="*/ 4602480 w 4602480"/>
                  <a:gd name="connsiteY2" fmla="*/ 1735890 h 1749139"/>
                  <a:gd name="connsiteX0" fmla="*/ 0 w 4602480"/>
                  <a:gd name="connsiteY0" fmla="*/ 26232 h 1761601"/>
                  <a:gd name="connsiteX1" fmla="*/ 2499360 w 4602480"/>
                  <a:gd name="connsiteY1" fmla="*/ 894912 h 1761601"/>
                  <a:gd name="connsiteX2" fmla="*/ 4602480 w 4602480"/>
                  <a:gd name="connsiteY2" fmla="*/ 1748352 h 1761601"/>
                  <a:gd name="connsiteX0" fmla="*/ 0 w 4602480"/>
                  <a:gd name="connsiteY0" fmla="*/ 26232 h 1755788"/>
                  <a:gd name="connsiteX1" fmla="*/ 2499360 w 4602480"/>
                  <a:gd name="connsiteY1" fmla="*/ 894912 h 1755788"/>
                  <a:gd name="connsiteX2" fmla="*/ 4602480 w 4602480"/>
                  <a:gd name="connsiteY2" fmla="*/ 1748352 h 1755788"/>
                  <a:gd name="connsiteX0" fmla="*/ 0 w 4861560"/>
                  <a:gd name="connsiteY0" fmla="*/ 26232 h 1728117"/>
                  <a:gd name="connsiteX1" fmla="*/ 2499360 w 4861560"/>
                  <a:gd name="connsiteY1" fmla="*/ 894912 h 1728117"/>
                  <a:gd name="connsiteX2" fmla="*/ 4861560 w 4861560"/>
                  <a:gd name="connsiteY2" fmla="*/ 1717872 h 1728117"/>
                  <a:gd name="connsiteX0" fmla="*/ 0 w 4794504"/>
                  <a:gd name="connsiteY0" fmla="*/ 20097 h 1752462"/>
                  <a:gd name="connsiteX1" fmla="*/ 2432304 w 4794504"/>
                  <a:gd name="connsiteY1" fmla="*/ 919257 h 1752462"/>
                  <a:gd name="connsiteX2" fmla="*/ 4794504 w 4794504"/>
                  <a:gd name="connsiteY2" fmla="*/ 1742217 h 1752462"/>
                  <a:gd name="connsiteX0" fmla="*/ 0 w 4733544"/>
                  <a:gd name="connsiteY0" fmla="*/ 20097 h 1757925"/>
                  <a:gd name="connsiteX1" fmla="*/ 2432304 w 4733544"/>
                  <a:gd name="connsiteY1" fmla="*/ 919257 h 1757925"/>
                  <a:gd name="connsiteX2" fmla="*/ 4733544 w 4733544"/>
                  <a:gd name="connsiteY2" fmla="*/ 1748313 h 1757925"/>
                  <a:gd name="connsiteX0" fmla="*/ 0 w 4770120"/>
                  <a:gd name="connsiteY0" fmla="*/ 20097 h 1791433"/>
                  <a:gd name="connsiteX1" fmla="*/ 2432304 w 4770120"/>
                  <a:gd name="connsiteY1" fmla="*/ 919257 h 1791433"/>
                  <a:gd name="connsiteX2" fmla="*/ 4770120 w 4770120"/>
                  <a:gd name="connsiteY2" fmla="*/ 1784889 h 1791433"/>
                  <a:gd name="connsiteX0" fmla="*/ 0 w 4770120"/>
                  <a:gd name="connsiteY0" fmla="*/ 27577 h 1796889"/>
                  <a:gd name="connsiteX1" fmla="*/ 2395728 w 4770120"/>
                  <a:gd name="connsiteY1" fmla="*/ 890161 h 1796889"/>
                  <a:gd name="connsiteX2" fmla="*/ 4770120 w 4770120"/>
                  <a:gd name="connsiteY2" fmla="*/ 1792369 h 1796889"/>
                  <a:gd name="connsiteX0" fmla="*/ 0 w 4770120"/>
                  <a:gd name="connsiteY0" fmla="*/ 21936 h 1791248"/>
                  <a:gd name="connsiteX1" fmla="*/ 2395728 w 4770120"/>
                  <a:gd name="connsiteY1" fmla="*/ 884520 h 1791248"/>
                  <a:gd name="connsiteX2" fmla="*/ 4770120 w 4770120"/>
                  <a:gd name="connsiteY2" fmla="*/ 1786728 h 1791248"/>
                  <a:gd name="connsiteX0" fmla="*/ 0 w 4770120"/>
                  <a:gd name="connsiteY0" fmla="*/ 21936 h 1791248"/>
                  <a:gd name="connsiteX1" fmla="*/ 2395728 w 4770120"/>
                  <a:gd name="connsiteY1" fmla="*/ 884520 h 1791248"/>
                  <a:gd name="connsiteX2" fmla="*/ 4770120 w 4770120"/>
                  <a:gd name="connsiteY2" fmla="*/ 1786728 h 1791248"/>
                  <a:gd name="connsiteX0" fmla="*/ 0 w 4770120"/>
                  <a:gd name="connsiteY0" fmla="*/ 21936 h 1786728"/>
                  <a:gd name="connsiteX1" fmla="*/ 2395728 w 4770120"/>
                  <a:gd name="connsiteY1" fmla="*/ 884520 h 1786728"/>
                  <a:gd name="connsiteX2" fmla="*/ 4770120 w 4770120"/>
                  <a:gd name="connsiteY2" fmla="*/ 1786728 h 1786728"/>
                  <a:gd name="connsiteX0" fmla="*/ 0 w 4770120"/>
                  <a:gd name="connsiteY0" fmla="*/ 21936 h 1786728"/>
                  <a:gd name="connsiteX1" fmla="*/ 2395728 w 4770120"/>
                  <a:gd name="connsiteY1" fmla="*/ 884520 h 1786728"/>
                  <a:gd name="connsiteX2" fmla="*/ 4770120 w 4770120"/>
                  <a:gd name="connsiteY2" fmla="*/ 1786728 h 1786728"/>
                  <a:gd name="connsiteX0" fmla="*/ 0 w 4770120"/>
                  <a:gd name="connsiteY0" fmla="*/ 21936 h 1786728"/>
                  <a:gd name="connsiteX1" fmla="*/ 2395728 w 4770120"/>
                  <a:gd name="connsiteY1" fmla="*/ 884520 h 1786728"/>
                  <a:gd name="connsiteX2" fmla="*/ 4770120 w 4770120"/>
                  <a:gd name="connsiteY2" fmla="*/ 1786728 h 1786728"/>
                  <a:gd name="connsiteX0" fmla="*/ 0 w 4770120"/>
                  <a:gd name="connsiteY0" fmla="*/ 21936 h 1786728"/>
                  <a:gd name="connsiteX1" fmla="*/ 2395728 w 4770120"/>
                  <a:gd name="connsiteY1" fmla="*/ 884520 h 1786728"/>
                  <a:gd name="connsiteX2" fmla="*/ 4770120 w 4770120"/>
                  <a:gd name="connsiteY2" fmla="*/ 1786728 h 1786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770120" h="1786728">
                    <a:moveTo>
                      <a:pt x="0" y="21936"/>
                    </a:moveTo>
                    <a:cubicBezTo>
                      <a:pt x="753110" y="10506"/>
                      <a:pt x="1259332" y="-189900"/>
                      <a:pt x="2395728" y="884520"/>
                    </a:cubicBezTo>
                    <a:cubicBezTo>
                      <a:pt x="3205988" y="1806540"/>
                      <a:pt x="4068856" y="1737214"/>
                      <a:pt x="4770120" y="1786728"/>
                    </a:cubicBezTo>
                  </a:path>
                </a:pathLst>
              </a:custGeom>
              <a:noFill/>
              <a:ln w="190500" cmpd="sng">
                <a:solidFill>
                  <a:srgbClr val="B5863B"/>
                </a:solidFill>
                <a:headEnd type="stealth" w="med" len="med"/>
                <a:tailEnd type="stealt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9" name="Corda 8">
            <a:extLst>
              <a:ext uri="{FF2B5EF4-FFF2-40B4-BE49-F238E27FC236}">
                <a16:creationId xmlns:a16="http://schemas.microsoft.com/office/drawing/2014/main" id="{2D5D3D11-EA08-B5A5-78EF-FB0A9B20C1B8}"/>
              </a:ext>
            </a:extLst>
          </p:cNvPr>
          <p:cNvSpPr/>
          <p:nvPr/>
        </p:nvSpPr>
        <p:spPr>
          <a:xfrm rot="10800000">
            <a:off x="-6935720" y="919857"/>
            <a:ext cx="5798677" cy="4746242"/>
          </a:xfrm>
          <a:prstGeom prst="chord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glow rad="1905000">
              <a:schemeClr val="accent4">
                <a:lumMod val="40000"/>
                <a:lumOff val="60000"/>
                <a:alpha val="33000"/>
              </a:scheme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P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79" name="Agrupar 78">
            <a:extLst>
              <a:ext uri="{FF2B5EF4-FFF2-40B4-BE49-F238E27FC236}">
                <a16:creationId xmlns:a16="http://schemas.microsoft.com/office/drawing/2014/main" id="{AC3C5016-6DE0-C84C-B235-F59A6566B6C3}"/>
              </a:ext>
            </a:extLst>
          </p:cNvPr>
          <p:cNvGrpSpPr/>
          <p:nvPr/>
        </p:nvGrpSpPr>
        <p:grpSpPr>
          <a:xfrm>
            <a:off x="3840518" y="459397"/>
            <a:ext cx="4428000" cy="5400000"/>
            <a:chOff x="3835400" y="504003"/>
            <a:chExt cx="4428000" cy="5400000"/>
          </a:xfrm>
        </p:grpSpPr>
        <p:grpSp>
          <p:nvGrpSpPr>
            <p:cNvPr id="88" name="Agrupar 87">
              <a:extLst>
                <a:ext uri="{FF2B5EF4-FFF2-40B4-BE49-F238E27FC236}">
                  <a16:creationId xmlns:a16="http://schemas.microsoft.com/office/drawing/2014/main" id="{5C0DCEAF-8050-C9C8-45F4-B29CD06ED163}"/>
                </a:ext>
              </a:extLst>
            </p:cNvPr>
            <p:cNvGrpSpPr/>
            <p:nvPr/>
          </p:nvGrpSpPr>
          <p:grpSpPr>
            <a:xfrm>
              <a:off x="4561416" y="2712720"/>
              <a:ext cx="3070781" cy="1452880"/>
              <a:chOff x="4442539" y="2702560"/>
              <a:chExt cx="3070781" cy="1452880"/>
            </a:xfrm>
            <a:noFill/>
            <a:effectLst>
              <a:outerShdw blurRad="190500" dist="50800" dir="4620000" algn="ctr" rotWithShape="0">
                <a:schemeClr val="tx1">
                  <a:alpha val="67000"/>
                </a:schemeClr>
              </a:outerShdw>
            </a:effectLst>
          </p:grpSpPr>
          <p:grpSp>
            <p:nvGrpSpPr>
              <p:cNvPr id="92" name="Agrupar 91">
                <a:extLst>
                  <a:ext uri="{FF2B5EF4-FFF2-40B4-BE49-F238E27FC236}">
                    <a16:creationId xmlns:a16="http://schemas.microsoft.com/office/drawing/2014/main" id="{B809E4CD-D3E6-B4A2-CB65-5519105C06D4}"/>
                  </a:ext>
                </a:extLst>
              </p:cNvPr>
              <p:cNvGrpSpPr/>
              <p:nvPr/>
            </p:nvGrpSpPr>
            <p:grpSpPr>
              <a:xfrm>
                <a:off x="4442539" y="2702560"/>
                <a:ext cx="3070781" cy="1452880"/>
                <a:chOff x="4479195" y="2697480"/>
                <a:chExt cx="3306923" cy="1452880"/>
              </a:xfrm>
              <a:grpFill/>
            </p:grpSpPr>
            <p:sp>
              <p:nvSpPr>
                <p:cNvPr id="94" name="Forma livre: Forma 93">
                  <a:extLst>
                    <a:ext uri="{FF2B5EF4-FFF2-40B4-BE49-F238E27FC236}">
                      <a16:creationId xmlns:a16="http://schemas.microsoft.com/office/drawing/2014/main" id="{D871E663-FE2B-384F-0637-C844514F47C5}"/>
                    </a:ext>
                  </a:extLst>
                </p:cNvPr>
                <p:cNvSpPr/>
                <p:nvPr/>
              </p:nvSpPr>
              <p:spPr>
                <a:xfrm flipH="1">
                  <a:off x="4479195" y="2697480"/>
                  <a:ext cx="3306923" cy="1452880"/>
                </a:xfrm>
                <a:custGeom>
                  <a:avLst/>
                  <a:gdLst>
                    <a:gd name="connsiteX0" fmla="*/ 0 w 4221480"/>
                    <a:gd name="connsiteY0" fmla="*/ 0 h 1518870"/>
                    <a:gd name="connsiteX1" fmla="*/ 2148840 w 4221480"/>
                    <a:gd name="connsiteY1" fmla="*/ 1295400 h 1518870"/>
                    <a:gd name="connsiteX2" fmla="*/ 4221480 w 4221480"/>
                    <a:gd name="connsiteY2" fmla="*/ 1508760 h 1518870"/>
                    <a:gd name="connsiteX0" fmla="*/ 0 w 4221480"/>
                    <a:gd name="connsiteY0" fmla="*/ 0 h 1509404"/>
                    <a:gd name="connsiteX1" fmla="*/ 1859280 w 4221480"/>
                    <a:gd name="connsiteY1" fmla="*/ 868680 h 1509404"/>
                    <a:gd name="connsiteX2" fmla="*/ 4221480 w 4221480"/>
                    <a:gd name="connsiteY2" fmla="*/ 1508760 h 1509404"/>
                    <a:gd name="connsiteX0" fmla="*/ 0 w 4389120"/>
                    <a:gd name="connsiteY0" fmla="*/ 0 h 1204604"/>
                    <a:gd name="connsiteX1" fmla="*/ 2026920 w 4389120"/>
                    <a:gd name="connsiteY1" fmla="*/ 563880 h 1204604"/>
                    <a:gd name="connsiteX2" fmla="*/ 4389120 w 4389120"/>
                    <a:gd name="connsiteY2" fmla="*/ 1203960 h 1204604"/>
                    <a:gd name="connsiteX0" fmla="*/ 0 w 4389120"/>
                    <a:gd name="connsiteY0" fmla="*/ 0 h 1204604"/>
                    <a:gd name="connsiteX1" fmla="*/ 2026920 w 4389120"/>
                    <a:gd name="connsiteY1" fmla="*/ 563880 h 1204604"/>
                    <a:gd name="connsiteX2" fmla="*/ 4389120 w 4389120"/>
                    <a:gd name="connsiteY2" fmla="*/ 1203960 h 1204604"/>
                    <a:gd name="connsiteX0" fmla="*/ 0 w 4617720"/>
                    <a:gd name="connsiteY0" fmla="*/ 0 h 1859532"/>
                    <a:gd name="connsiteX1" fmla="*/ 2026920 w 4617720"/>
                    <a:gd name="connsiteY1" fmla="*/ 563880 h 1859532"/>
                    <a:gd name="connsiteX2" fmla="*/ 4617720 w 4617720"/>
                    <a:gd name="connsiteY2" fmla="*/ 1859280 h 1859532"/>
                    <a:gd name="connsiteX0" fmla="*/ 0 w 4617720"/>
                    <a:gd name="connsiteY0" fmla="*/ 0 h 1859794"/>
                    <a:gd name="connsiteX1" fmla="*/ 2560320 w 4617720"/>
                    <a:gd name="connsiteY1" fmla="*/ 1112520 h 1859794"/>
                    <a:gd name="connsiteX2" fmla="*/ 4617720 w 4617720"/>
                    <a:gd name="connsiteY2" fmla="*/ 1859280 h 1859794"/>
                    <a:gd name="connsiteX0" fmla="*/ 0 w 4617720"/>
                    <a:gd name="connsiteY0" fmla="*/ 0 h 1862155"/>
                    <a:gd name="connsiteX1" fmla="*/ 2560320 w 4617720"/>
                    <a:gd name="connsiteY1" fmla="*/ 1112520 h 1862155"/>
                    <a:gd name="connsiteX2" fmla="*/ 4617720 w 4617720"/>
                    <a:gd name="connsiteY2" fmla="*/ 1859280 h 1862155"/>
                    <a:gd name="connsiteX0" fmla="*/ 0 w 4617720"/>
                    <a:gd name="connsiteY0" fmla="*/ 0 h 1862155"/>
                    <a:gd name="connsiteX1" fmla="*/ 2560320 w 4617720"/>
                    <a:gd name="connsiteY1" fmla="*/ 1112520 h 1862155"/>
                    <a:gd name="connsiteX2" fmla="*/ 4617720 w 4617720"/>
                    <a:gd name="connsiteY2" fmla="*/ 1859280 h 1862155"/>
                    <a:gd name="connsiteX0" fmla="*/ 0 w 4556760"/>
                    <a:gd name="connsiteY0" fmla="*/ 0 h 1801195"/>
                    <a:gd name="connsiteX1" fmla="*/ 2499360 w 4556760"/>
                    <a:gd name="connsiteY1" fmla="*/ 1051560 h 1801195"/>
                    <a:gd name="connsiteX2" fmla="*/ 4556760 w 4556760"/>
                    <a:gd name="connsiteY2" fmla="*/ 1798320 h 1801195"/>
                    <a:gd name="connsiteX0" fmla="*/ 0 w 4556760"/>
                    <a:gd name="connsiteY0" fmla="*/ 15235 h 1816430"/>
                    <a:gd name="connsiteX1" fmla="*/ 2499360 w 4556760"/>
                    <a:gd name="connsiteY1" fmla="*/ 1066795 h 1816430"/>
                    <a:gd name="connsiteX2" fmla="*/ 4556760 w 4556760"/>
                    <a:gd name="connsiteY2" fmla="*/ 1813555 h 1816430"/>
                    <a:gd name="connsiteX0" fmla="*/ 0 w 4602480"/>
                    <a:gd name="connsiteY0" fmla="*/ 29116 h 1754111"/>
                    <a:gd name="connsiteX1" fmla="*/ 2545080 w 4602480"/>
                    <a:gd name="connsiteY1" fmla="*/ 1004476 h 1754111"/>
                    <a:gd name="connsiteX2" fmla="*/ 4602480 w 4602480"/>
                    <a:gd name="connsiteY2" fmla="*/ 1751236 h 1754111"/>
                    <a:gd name="connsiteX0" fmla="*/ 0 w 4602480"/>
                    <a:gd name="connsiteY0" fmla="*/ 89982 h 1813086"/>
                    <a:gd name="connsiteX1" fmla="*/ 2301240 w 4602480"/>
                    <a:gd name="connsiteY1" fmla="*/ 867222 h 1813086"/>
                    <a:gd name="connsiteX2" fmla="*/ 4602480 w 4602480"/>
                    <a:gd name="connsiteY2" fmla="*/ 1812102 h 1813086"/>
                    <a:gd name="connsiteX0" fmla="*/ 0 w 4602480"/>
                    <a:gd name="connsiteY0" fmla="*/ 50447 h 1773551"/>
                    <a:gd name="connsiteX1" fmla="*/ 2301240 w 4602480"/>
                    <a:gd name="connsiteY1" fmla="*/ 827687 h 1773551"/>
                    <a:gd name="connsiteX2" fmla="*/ 4602480 w 4602480"/>
                    <a:gd name="connsiteY2" fmla="*/ 1772567 h 1773551"/>
                    <a:gd name="connsiteX0" fmla="*/ 0 w 4602480"/>
                    <a:gd name="connsiteY0" fmla="*/ 32192 h 1755296"/>
                    <a:gd name="connsiteX1" fmla="*/ 2301240 w 4602480"/>
                    <a:gd name="connsiteY1" fmla="*/ 809432 h 1755296"/>
                    <a:gd name="connsiteX2" fmla="*/ 4602480 w 4602480"/>
                    <a:gd name="connsiteY2" fmla="*/ 1754312 h 1755296"/>
                    <a:gd name="connsiteX0" fmla="*/ 0 w 4602480"/>
                    <a:gd name="connsiteY0" fmla="*/ 36174 h 1759228"/>
                    <a:gd name="connsiteX1" fmla="*/ 2362200 w 4602480"/>
                    <a:gd name="connsiteY1" fmla="*/ 798174 h 1759228"/>
                    <a:gd name="connsiteX2" fmla="*/ 4602480 w 4602480"/>
                    <a:gd name="connsiteY2" fmla="*/ 1758294 h 1759228"/>
                    <a:gd name="connsiteX0" fmla="*/ 0 w 4602480"/>
                    <a:gd name="connsiteY0" fmla="*/ 36174 h 1762825"/>
                    <a:gd name="connsiteX1" fmla="*/ 2362200 w 4602480"/>
                    <a:gd name="connsiteY1" fmla="*/ 798174 h 1762825"/>
                    <a:gd name="connsiteX2" fmla="*/ 4602480 w 4602480"/>
                    <a:gd name="connsiteY2" fmla="*/ 1758294 h 1762825"/>
                    <a:gd name="connsiteX0" fmla="*/ 0 w 4602480"/>
                    <a:gd name="connsiteY0" fmla="*/ 13770 h 1749139"/>
                    <a:gd name="connsiteX1" fmla="*/ 2499360 w 4602480"/>
                    <a:gd name="connsiteY1" fmla="*/ 882450 h 1749139"/>
                    <a:gd name="connsiteX2" fmla="*/ 4602480 w 4602480"/>
                    <a:gd name="connsiteY2" fmla="*/ 1735890 h 1749139"/>
                    <a:gd name="connsiteX0" fmla="*/ 0 w 4602480"/>
                    <a:gd name="connsiteY0" fmla="*/ 26232 h 1761601"/>
                    <a:gd name="connsiteX1" fmla="*/ 2499360 w 4602480"/>
                    <a:gd name="connsiteY1" fmla="*/ 894912 h 1761601"/>
                    <a:gd name="connsiteX2" fmla="*/ 4602480 w 4602480"/>
                    <a:gd name="connsiteY2" fmla="*/ 1748352 h 1761601"/>
                    <a:gd name="connsiteX0" fmla="*/ 0 w 4602480"/>
                    <a:gd name="connsiteY0" fmla="*/ 26232 h 1755788"/>
                    <a:gd name="connsiteX1" fmla="*/ 2499360 w 4602480"/>
                    <a:gd name="connsiteY1" fmla="*/ 894912 h 1755788"/>
                    <a:gd name="connsiteX2" fmla="*/ 4602480 w 4602480"/>
                    <a:gd name="connsiteY2" fmla="*/ 1748352 h 1755788"/>
                    <a:gd name="connsiteX0" fmla="*/ 0 w 4861560"/>
                    <a:gd name="connsiteY0" fmla="*/ 26232 h 1728117"/>
                    <a:gd name="connsiteX1" fmla="*/ 2499360 w 4861560"/>
                    <a:gd name="connsiteY1" fmla="*/ 894912 h 1728117"/>
                    <a:gd name="connsiteX2" fmla="*/ 4861560 w 4861560"/>
                    <a:gd name="connsiteY2" fmla="*/ 1717872 h 1728117"/>
                    <a:gd name="connsiteX0" fmla="*/ 0 w 4794504"/>
                    <a:gd name="connsiteY0" fmla="*/ 20097 h 1752462"/>
                    <a:gd name="connsiteX1" fmla="*/ 2432304 w 4794504"/>
                    <a:gd name="connsiteY1" fmla="*/ 919257 h 1752462"/>
                    <a:gd name="connsiteX2" fmla="*/ 4794504 w 4794504"/>
                    <a:gd name="connsiteY2" fmla="*/ 1742217 h 1752462"/>
                    <a:gd name="connsiteX0" fmla="*/ 0 w 4733544"/>
                    <a:gd name="connsiteY0" fmla="*/ 20097 h 1757925"/>
                    <a:gd name="connsiteX1" fmla="*/ 2432304 w 4733544"/>
                    <a:gd name="connsiteY1" fmla="*/ 919257 h 1757925"/>
                    <a:gd name="connsiteX2" fmla="*/ 4733544 w 4733544"/>
                    <a:gd name="connsiteY2" fmla="*/ 1748313 h 1757925"/>
                    <a:gd name="connsiteX0" fmla="*/ 0 w 4770120"/>
                    <a:gd name="connsiteY0" fmla="*/ 20097 h 1791433"/>
                    <a:gd name="connsiteX1" fmla="*/ 2432304 w 4770120"/>
                    <a:gd name="connsiteY1" fmla="*/ 919257 h 1791433"/>
                    <a:gd name="connsiteX2" fmla="*/ 4770120 w 4770120"/>
                    <a:gd name="connsiteY2" fmla="*/ 1784889 h 1791433"/>
                    <a:gd name="connsiteX0" fmla="*/ 0 w 4770120"/>
                    <a:gd name="connsiteY0" fmla="*/ 27577 h 1796889"/>
                    <a:gd name="connsiteX1" fmla="*/ 2395728 w 4770120"/>
                    <a:gd name="connsiteY1" fmla="*/ 890161 h 1796889"/>
                    <a:gd name="connsiteX2" fmla="*/ 4770120 w 4770120"/>
                    <a:gd name="connsiteY2" fmla="*/ 1792369 h 1796889"/>
                    <a:gd name="connsiteX0" fmla="*/ 0 w 4770120"/>
                    <a:gd name="connsiteY0" fmla="*/ 21936 h 1791248"/>
                    <a:gd name="connsiteX1" fmla="*/ 2395728 w 4770120"/>
                    <a:gd name="connsiteY1" fmla="*/ 884520 h 1791248"/>
                    <a:gd name="connsiteX2" fmla="*/ 4770120 w 4770120"/>
                    <a:gd name="connsiteY2" fmla="*/ 1786728 h 1791248"/>
                    <a:gd name="connsiteX0" fmla="*/ 0 w 4770120"/>
                    <a:gd name="connsiteY0" fmla="*/ 21936 h 1791248"/>
                    <a:gd name="connsiteX1" fmla="*/ 2395728 w 4770120"/>
                    <a:gd name="connsiteY1" fmla="*/ 884520 h 1791248"/>
                    <a:gd name="connsiteX2" fmla="*/ 4770120 w 4770120"/>
                    <a:gd name="connsiteY2" fmla="*/ 1786728 h 1791248"/>
                    <a:gd name="connsiteX0" fmla="*/ 0 w 4770120"/>
                    <a:gd name="connsiteY0" fmla="*/ 21936 h 1786728"/>
                    <a:gd name="connsiteX1" fmla="*/ 2395728 w 4770120"/>
                    <a:gd name="connsiteY1" fmla="*/ 884520 h 1786728"/>
                    <a:gd name="connsiteX2" fmla="*/ 4770120 w 4770120"/>
                    <a:gd name="connsiteY2" fmla="*/ 1786728 h 1786728"/>
                    <a:gd name="connsiteX0" fmla="*/ 0 w 4770120"/>
                    <a:gd name="connsiteY0" fmla="*/ 21936 h 1786728"/>
                    <a:gd name="connsiteX1" fmla="*/ 2395728 w 4770120"/>
                    <a:gd name="connsiteY1" fmla="*/ 884520 h 1786728"/>
                    <a:gd name="connsiteX2" fmla="*/ 4770120 w 4770120"/>
                    <a:gd name="connsiteY2" fmla="*/ 1786728 h 1786728"/>
                    <a:gd name="connsiteX0" fmla="*/ 0 w 4770120"/>
                    <a:gd name="connsiteY0" fmla="*/ 21936 h 1786728"/>
                    <a:gd name="connsiteX1" fmla="*/ 2395728 w 4770120"/>
                    <a:gd name="connsiteY1" fmla="*/ 884520 h 1786728"/>
                    <a:gd name="connsiteX2" fmla="*/ 4770120 w 4770120"/>
                    <a:gd name="connsiteY2" fmla="*/ 1786728 h 1786728"/>
                    <a:gd name="connsiteX0" fmla="*/ 0 w 4770120"/>
                    <a:gd name="connsiteY0" fmla="*/ 21936 h 1786728"/>
                    <a:gd name="connsiteX1" fmla="*/ 2395728 w 4770120"/>
                    <a:gd name="connsiteY1" fmla="*/ 884520 h 1786728"/>
                    <a:gd name="connsiteX2" fmla="*/ 4770120 w 4770120"/>
                    <a:gd name="connsiteY2" fmla="*/ 1786728 h 1786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770120" h="1786728">
                      <a:moveTo>
                        <a:pt x="0" y="21936"/>
                      </a:moveTo>
                      <a:cubicBezTo>
                        <a:pt x="753110" y="10506"/>
                        <a:pt x="1259332" y="-189900"/>
                        <a:pt x="2395728" y="884520"/>
                      </a:cubicBezTo>
                      <a:cubicBezTo>
                        <a:pt x="3205988" y="1806540"/>
                        <a:pt x="4068856" y="1737214"/>
                        <a:pt x="4770120" y="1786728"/>
                      </a:cubicBezTo>
                    </a:path>
                  </a:pathLst>
                </a:custGeom>
                <a:grpFill/>
                <a:ln w="203200" cmpd="dbl">
                  <a:gradFill flip="none" rotWithShape="1">
                    <a:gsLst>
                      <a:gs pos="27000">
                        <a:srgbClr val="C27B2B"/>
                      </a:gs>
                      <a:gs pos="91000">
                        <a:srgbClr val="8D652A"/>
                      </a:gs>
                      <a:gs pos="2000">
                        <a:srgbClr val="D49F4F"/>
                      </a:gs>
                      <a:gs pos="90000">
                        <a:srgbClr val="FCD482"/>
                      </a:gs>
                    </a:gsLst>
                    <a:lin ang="19800000" scaled="0"/>
                    <a:tileRect/>
                  </a:gradFill>
                  <a:headEnd type="stealth" w="med" len="med"/>
                  <a:tailEnd type="stealt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61000">
                          <a:srgbClr val="B98B3F"/>
                        </a:gs>
                        <a:gs pos="36000">
                          <a:srgbClr val="A16727"/>
                        </a:gs>
                        <a:gs pos="12000">
                          <a:srgbClr val="BE8A3B"/>
                        </a:gs>
                        <a:gs pos="91000">
                          <a:srgbClr val="4D3613"/>
                        </a:gs>
                      </a:gsLst>
                      <a:lin ang="4200000" scaled="0"/>
                    </a:gra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5" name="Forma livre: Forma 94">
                  <a:extLst>
                    <a:ext uri="{FF2B5EF4-FFF2-40B4-BE49-F238E27FC236}">
                      <a16:creationId xmlns:a16="http://schemas.microsoft.com/office/drawing/2014/main" id="{DFF20DC7-0815-3A72-94F0-617588B4EE71}"/>
                    </a:ext>
                  </a:extLst>
                </p:cNvPr>
                <p:cNvSpPr/>
                <p:nvPr/>
              </p:nvSpPr>
              <p:spPr>
                <a:xfrm>
                  <a:off x="4479195" y="2697480"/>
                  <a:ext cx="3306923" cy="1452880"/>
                </a:xfrm>
                <a:custGeom>
                  <a:avLst/>
                  <a:gdLst>
                    <a:gd name="connsiteX0" fmla="*/ 0 w 4221480"/>
                    <a:gd name="connsiteY0" fmla="*/ 0 h 1518870"/>
                    <a:gd name="connsiteX1" fmla="*/ 2148840 w 4221480"/>
                    <a:gd name="connsiteY1" fmla="*/ 1295400 h 1518870"/>
                    <a:gd name="connsiteX2" fmla="*/ 4221480 w 4221480"/>
                    <a:gd name="connsiteY2" fmla="*/ 1508760 h 1518870"/>
                    <a:gd name="connsiteX0" fmla="*/ 0 w 4221480"/>
                    <a:gd name="connsiteY0" fmla="*/ 0 h 1509404"/>
                    <a:gd name="connsiteX1" fmla="*/ 1859280 w 4221480"/>
                    <a:gd name="connsiteY1" fmla="*/ 868680 h 1509404"/>
                    <a:gd name="connsiteX2" fmla="*/ 4221480 w 4221480"/>
                    <a:gd name="connsiteY2" fmla="*/ 1508760 h 1509404"/>
                    <a:gd name="connsiteX0" fmla="*/ 0 w 4389120"/>
                    <a:gd name="connsiteY0" fmla="*/ 0 h 1204604"/>
                    <a:gd name="connsiteX1" fmla="*/ 2026920 w 4389120"/>
                    <a:gd name="connsiteY1" fmla="*/ 563880 h 1204604"/>
                    <a:gd name="connsiteX2" fmla="*/ 4389120 w 4389120"/>
                    <a:gd name="connsiteY2" fmla="*/ 1203960 h 1204604"/>
                    <a:gd name="connsiteX0" fmla="*/ 0 w 4389120"/>
                    <a:gd name="connsiteY0" fmla="*/ 0 h 1204604"/>
                    <a:gd name="connsiteX1" fmla="*/ 2026920 w 4389120"/>
                    <a:gd name="connsiteY1" fmla="*/ 563880 h 1204604"/>
                    <a:gd name="connsiteX2" fmla="*/ 4389120 w 4389120"/>
                    <a:gd name="connsiteY2" fmla="*/ 1203960 h 1204604"/>
                    <a:gd name="connsiteX0" fmla="*/ 0 w 4617720"/>
                    <a:gd name="connsiteY0" fmla="*/ 0 h 1859532"/>
                    <a:gd name="connsiteX1" fmla="*/ 2026920 w 4617720"/>
                    <a:gd name="connsiteY1" fmla="*/ 563880 h 1859532"/>
                    <a:gd name="connsiteX2" fmla="*/ 4617720 w 4617720"/>
                    <a:gd name="connsiteY2" fmla="*/ 1859280 h 1859532"/>
                    <a:gd name="connsiteX0" fmla="*/ 0 w 4617720"/>
                    <a:gd name="connsiteY0" fmla="*/ 0 h 1859794"/>
                    <a:gd name="connsiteX1" fmla="*/ 2560320 w 4617720"/>
                    <a:gd name="connsiteY1" fmla="*/ 1112520 h 1859794"/>
                    <a:gd name="connsiteX2" fmla="*/ 4617720 w 4617720"/>
                    <a:gd name="connsiteY2" fmla="*/ 1859280 h 1859794"/>
                    <a:gd name="connsiteX0" fmla="*/ 0 w 4617720"/>
                    <a:gd name="connsiteY0" fmla="*/ 0 h 1862155"/>
                    <a:gd name="connsiteX1" fmla="*/ 2560320 w 4617720"/>
                    <a:gd name="connsiteY1" fmla="*/ 1112520 h 1862155"/>
                    <a:gd name="connsiteX2" fmla="*/ 4617720 w 4617720"/>
                    <a:gd name="connsiteY2" fmla="*/ 1859280 h 1862155"/>
                    <a:gd name="connsiteX0" fmla="*/ 0 w 4617720"/>
                    <a:gd name="connsiteY0" fmla="*/ 0 h 1862155"/>
                    <a:gd name="connsiteX1" fmla="*/ 2560320 w 4617720"/>
                    <a:gd name="connsiteY1" fmla="*/ 1112520 h 1862155"/>
                    <a:gd name="connsiteX2" fmla="*/ 4617720 w 4617720"/>
                    <a:gd name="connsiteY2" fmla="*/ 1859280 h 1862155"/>
                    <a:gd name="connsiteX0" fmla="*/ 0 w 4556760"/>
                    <a:gd name="connsiteY0" fmla="*/ 0 h 1801195"/>
                    <a:gd name="connsiteX1" fmla="*/ 2499360 w 4556760"/>
                    <a:gd name="connsiteY1" fmla="*/ 1051560 h 1801195"/>
                    <a:gd name="connsiteX2" fmla="*/ 4556760 w 4556760"/>
                    <a:gd name="connsiteY2" fmla="*/ 1798320 h 1801195"/>
                    <a:gd name="connsiteX0" fmla="*/ 0 w 4556760"/>
                    <a:gd name="connsiteY0" fmla="*/ 15235 h 1816430"/>
                    <a:gd name="connsiteX1" fmla="*/ 2499360 w 4556760"/>
                    <a:gd name="connsiteY1" fmla="*/ 1066795 h 1816430"/>
                    <a:gd name="connsiteX2" fmla="*/ 4556760 w 4556760"/>
                    <a:gd name="connsiteY2" fmla="*/ 1813555 h 1816430"/>
                    <a:gd name="connsiteX0" fmla="*/ 0 w 4602480"/>
                    <a:gd name="connsiteY0" fmla="*/ 29116 h 1754111"/>
                    <a:gd name="connsiteX1" fmla="*/ 2545080 w 4602480"/>
                    <a:gd name="connsiteY1" fmla="*/ 1004476 h 1754111"/>
                    <a:gd name="connsiteX2" fmla="*/ 4602480 w 4602480"/>
                    <a:gd name="connsiteY2" fmla="*/ 1751236 h 1754111"/>
                    <a:gd name="connsiteX0" fmla="*/ 0 w 4602480"/>
                    <a:gd name="connsiteY0" fmla="*/ 89982 h 1813086"/>
                    <a:gd name="connsiteX1" fmla="*/ 2301240 w 4602480"/>
                    <a:gd name="connsiteY1" fmla="*/ 867222 h 1813086"/>
                    <a:gd name="connsiteX2" fmla="*/ 4602480 w 4602480"/>
                    <a:gd name="connsiteY2" fmla="*/ 1812102 h 1813086"/>
                    <a:gd name="connsiteX0" fmla="*/ 0 w 4602480"/>
                    <a:gd name="connsiteY0" fmla="*/ 50447 h 1773551"/>
                    <a:gd name="connsiteX1" fmla="*/ 2301240 w 4602480"/>
                    <a:gd name="connsiteY1" fmla="*/ 827687 h 1773551"/>
                    <a:gd name="connsiteX2" fmla="*/ 4602480 w 4602480"/>
                    <a:gd name="connsiteY2" fmla="*/ 1772567 h 1773551"/>
                    <a:gd name="connsiteX0" fmla="*/ 0 w 4602480"/>
                    <a:gd name="connsiteY0" fmla="*/ 32192 h 1755296"/>
                    <a:gd name="connsiteX1" fmla="*/ 2301240 w 4602480"/>
                    <a:gd name="connsiteY1" fmla="*/ 809432 h 1755296"/>
                    <a:gd name="connsiteX2" fmla="*/ 4602480 w 4602480"/>
                    <a:gd name="connsiteY2" fmla="*/ 1754312 h 1755296"/>
                    <a:gd name="connsiteX0" fmla="*/ 0 w 4602480"/>
                    <a:gd name="connsiteY0" fmla="*/ 36174 h 1759228"/>
                    <a:gd name="connsiteX1" fmla="*/ 2362200 w 4602480"/>
                    <a:gd name="connsiteY1" fmla="*/ 798174 h 1759228"/>
                    <a:gd name="connsiteX2" fmla="*/ 4602480 w 4602480"/>
                    <a:gd name="connsiteY2" fmla="*/ 1758294 h 1759228"/>
                    <a:gd name="connsiteX0" fmla="*/ 0 w 4602480"/>
                    <a:gd name="connsiteY0" fmla="*/ 36174 h 1762825"/>
                    <a:gd name="connsiteX1" fmla="*/ 2362200 w 4602480"/>
                    <a:gd name="connsiteY1" fmla="*/ 798174 h 1762825"/>
                    <a:gd name="connsiteX2" fmla="*/ 4602480 w 4602480"/>
                    <a:gd name="connsiteY2" fmla="*/ 1758294 h 1762825"/>
                    <a:gd name="connsiteX0" fmla="*/ 0 w 4602480"/>
                    <a:gd name="connsiteY0" fmla="*/ 13770 h 1749139"/>
                    <a:gd name="connsiteX1" fmla="*/ 2499360 w 4602480"/>
                    <a:gd name="connsiteY1" fmla="*/ 882450 h 1749139"/>
                    <a:gd name="connsiteX2" fmla="*/ 4602480 w 4602480"/>
                    <a:gd name="connsiteY2" fmla="*/ 1735890 h 1749139"/>
                    <a:gd name="connsiteX0" fmla="*/ 0 w 4602480"/>
                    <a:gd name="connsiteY0" fmla="*/ 26232 h 1761601"/>
                    <a:gd name="connsiteX1" fmla="*/ 2499360 w 4602480"/>
                    <a:gd name="connsiteY1" fmla="*/ 894912 h 1761601"/>
                    <a:gd name="connsiteX2" fmla="*/ 4602480 w 4602480"/>
                    <a:gd name="connsiteY2" fmla="*/ 1748352 h 1761601"/>
                    <a:gd name="connsiteX0" fmla="*/ 0 w 4602480"/>
                    <a:gd name="connsiteY0" fmla="*/ 26232 h 1755788"/>
                    <a:gd name="connsiteX1" fmla="*/ 2499360 w 4602480"/>
                    <a:gd name="connsiteY1" fmla="*/ 894912 h 1755788"/>
                    <a:gd name="connsiteX2" fmla="*/ 4602480 w 4602480"/>
                    <a:gd name="connsiteY2" fmla="*/ 1748352 h 1755788"/>
                    <a:gd name="connsiteX0" fmla="*/ 0 w 4861560"/>
                    <a:gd name="connsiteY0" fmla="*/ 26232 h 1728117"/>
                    <a:gd name="connsiteX1" fmla="*/ 2499360 w 4861560"/>
                    <a:gd name="connsiteY1" fmla="*/ 894912 h 1728117"/>
                    <a:gd name="connsiteX2" fmla="*/ 4861560 w 4861560"/>
                    <a:gd name="connsiteY2" fmla="*/ 1717872 h 1728117"/>
                    <a:gd name="connsiteX0" fmla="*/ 0 w 4794504"/>
                    <a:gd name="connsiteY0" fmla="*/ 20097 h 1752462"/>
                    <a:gd name="connsiteX1" fmla="*/ 2432304 w 4794504"/>
                    <a:gd name="connsiteY1" fmla="*/ 919257 h 1752462"/>
                    <a:gd name="connsiteX2" fmla="*/ 4794504 w 4794504"/>
                    <a:gd name="connsiteY2" fmla="*/ 1742217 h 1752462"/>
                    <a:gd name="connsiteX0" fmla="*/ 0 w 4733544"/>
                    <a:gd name="connsiteY0" fmla="*/ 20097 h 1757925"/>
                    <a:gd name="connsiteX1" fmla="*/ 2432304 w 4733544"/>
                    <a:gd name="connsiteY1" fmla="*/ 919257 h 1757925"/>
                    <a:gd name="connsiteX2" fmla="*/ 4733544 w 4733544"/>
                    <a:gd name="connsiteY2" fmla="*/ 1748313 h 1757925"/>
                    <a:gd name="connsiteX0" fmla="*/ 0 w 4770120"/>
                    <a:gd name="connsiteY0" fmla="*/ 20097 h 1791433"/>
                    <a:gd name="connsiteX1" fmla="*/ 2432304 w 4770120"/>
                    <a:gd name="connsiteY1" fmla="*/ 919257 h 1791433"/>
                    <a:gd name="connsiteX2" fmla="*/ 4770120 w 4770120"/>
                    <a:gd name="connsiteY2" fmla="*/ 1784889 h 1791433"/>
                    <a:gd name="connsiteX0" fmla="*/ 0 w 4770120"/>
                    <a:gd name="connsiteY0" fmla="*/ 27577 h 1796889"/>
                    <a:gd name="connsiteX1" fmla="*/ 2395728 w 4770120"/>
                    <a:gd name="connsiteY1" fmla="*/ 890161 h 1796889"/>
                    <a:gd name="connsiteX2" fmla="*/ 4770120 w 4770120"/>
                    <a:gd name="connsiteY2" fmla="*/ 1792369 h 1796889"/>
                    <a:gd name="connsiteX0" fmla="*/ 0 w 4770120"/>
                    <a:gd name="connsiteY0" fmla="*/ 21936 h 1791248"/>
                    <a:gd name="connsiteX1" fmla="*/ 2395728 w 4770120"/>
                    <a:gd name="connsiteY1" fmla="*/ 884520 h 1791248"/>
                    <a:gd name="connsiteX2" fmla="*/ 4770120 w 4770120"/>
                    <a:gd name="connsiteY2" fmla="*/ 1786728 h 1791248"/>
                    <a:gd name="connsiteX0" fmla="*/ 0 w 4770120"/>
                    <a:gd name="connsiteY0" fmla="*/ 21936 h 1791248"/>
                    <a:gd name="connsiteX1" fmla="*/ 2395728 w 4770120"/>
                    <a:gd name="connsiteY1" fmla="*/ 884520 h 1791248"/>
                    <a:gd name="connsiteX2" fmla="*/ 4770120 w 4770120"/>
                    <a:gd name="connsiteY2" fmla="*/ 1786728 h 1791248"/>
                    <a:gd name="connsiteX0" fmla="*/ 0 w 4770120"/>
                    <a:gd name="connsiteY0" fmla="*/ 21936 h 1786728"/>
                    <a:gd name="connsiteX1" fmla="*/ 2395728 w 4770120"/>
                    <a:gd name="connsiteY1" fmla="*/ 884520 h 1786728"/>
                    <a:gd name="connsiteX2" fmla="*/ 4770120 w 4770120"/>
                    <a:gd name="connsiteY2" fmla="*/ 1786728 h 1786728"/>
                    <a:gd name="connsiteX0" fmla="*/ 0 w 4770120"/>
                    <a:gd name="connsiteY0" fmla="*/ 21936 h 1786728"/>
                    <a:gd name="connsiteX1" fmla="*/ 2395728 w 4770120"/>
                    <a:gd name="connsiteY1" fmla="*/ 884520 h 1786728"/>
                    <a:gd name="connsiteX2" fmla="*/ 4770120 w 4770120"/>
                    <a:gd name="connsiteY2" fmla="*/ 1786728 h 1786728"/>
                    <a:gd name="connsiteX0" fmla="*/ 0 w 4770120"/>
                    <a:gd name="connsiteY0" fmla="*/ 21936 h 1786728"/>
                    <a:gd name="connsiteX1" fmla="*/ 2395728 w 4770120"/>
                    <a:gd name="connsiteY1" fmla="*/ 884520 h 1786728"/>
                    <a:gd name="connsiteX2" fmla="*/ 4770120 w 4770120"/>
                    <a:gd name="connsiteY2" fmla="*/ 1786728 h 1786728"/>
                    <a:gd name="connsiteX0" fmla="*/ 0 w 4770120"/>
                    <a:gd name="connsiteY0" fmla="*/ 21936 h 1786728"/>
                    <a:gd name="connsiteX1" fmla="*/ 2395728 w 4770120"/>
                    <a:gd name="connsiteY1" fmla="*/ 884520 h 1786728"/>
                    <a:gd name="connsiteX2" fmla="*/ 4770120 w 4770120"/>
                    <a:gd name="connsiteY2" fmla="*/ 1786728 h 1786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770120" h="1786728">
                      <a:moveTo>
                        <a:pt x="0" y="21936"/>
                      </a:moveTo>
                      <a:cubicBezTo>
                        <a:pt x="753110" y="10506"/>
                        <a:pt x="1259332" y="-189900"/>
                        <a:pt x="2395728" y="884520"/>
                      </a:cubicBezTo>
                      <a:cubicBezTo>
                        <a:pt x="3205988" y="1806540"/>
                        <a:pt x="4068856" y="1737214"/>
                        <a:pt x="4770120" y="1786728"/>
                      </a:cubicBezTo>
                    </a:path>
                  </a:pathLst>
                </a:custGeom>
                <a:grpFill/>
                <a:ln w="190500" cmpd="sng">
                  <a:gradFill flip="none" rotWithShape="1">
                    <a:gsLst>
                      <a:gs pos="22000">
                        <a:srgbClr val="C27B2B"/>
                      </a:gs>
                      <a:gs pos="91000">
                        <a:srgbClr val="8D652A"/>
                      </a:gs>
                      <a:gs pos="2000">
                        <a:srgbClr val="D49F4F"/>
                      </a:gs>
                      <a:gs pos="90000">
                        <a:srgbClr val="FCD482"/>
                      </a:gs>
                    </a:gsLst>
                    <a:lin ang="19800000" scaled="0"/>
                    <a:tileRect/>
                  </a:gradFill>
                  <a:headEnd type="stealth" w="med" len="med"/>
                  <a:tailEnd type="stealt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61000">
                          <a:srgbClr val="B98B3F"/>
                        </a:gs>
                        <a:gs pos="36000">
                          <a:srgbClr val="A16727"/>
                        </a:gs>
                        <a:gs pos="12000">
                          <a:srgbClr val="BE8A3B"/>
                        </a:gs>
                        <a:gs pos="91000">
                          <a:srgbClr val="4D3613"/>
                        </a:gs>
                      </a:gsLst>
                      <a:lin ang="4200000" scaled="0"/>
                    </a:gra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93" name="Retângulo 92">
                <a:extLst>
                  <a:ext uri="{FF2B5EF4-FFF2-40B4-BE49-F238E27FC236}">
                    <a16:creationId xmlns:a16="http://schemas.microsoft.com/office/drawing/2014/main" id="{B2AD5122-7975-A422-F708-37183C93688A}"/>
                  </a:ext>
                </a:extLst>
              </p:cNvPr>
              <p:cNvSpPr/>
              <p:nvPr/>
            </p:nvSpPr>
            <p:spPr>
              <a:xfrm rot="18487422">
                <a:off x="5885804" y="3391608"/>
                <a:ext cx="189172" cy="5344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P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89" name="Agrupar 88">
              <a:extLst>
                <a:ext uri="{FF2B5EF4-FFF2-40B4-BE49-F238E27FC236}">
                  <a16:creationId xmlns:a16="http://schemas.microsoft.com/office/drawing/2014/main" id="{E6004CDF-A2ED-5371-43C7-3105AF235CE3}"/>
                </a:ext>
              </a:extLst>
            </p:cNvPr>
            <p:cNvGrpSpPr/>
            <p:nvPr/>
          </p:nvGrpSpPr>
          <p:grpSpPr>
            <a:xfrm>
              <a:off x="3835400" y="504003"/>
              <a:ext cx="4428000" cy="5400000"/>
              <a:chOff x="1788502" y="728335"/>
              <a:chExt cx="8614997" cy="5400000"/>
            </a:xfrm>
            <a:effectLst>
              <a:outerShdw dist="50800" dir="2700000" sx="105000" sy="105000" algn="ctr" rotWithShape="0">
                <a:srgbClr val="C00000">
                  <a:alpha val="0"/>
                </a:srgbClr>
              </a:outerShdw>
            </a:effectLst>
          </p:grpSpPr>
          <p:sp>
            <p:nvSpPr>
              <p:cNvPr id="90" name="CaixaDeTexto 89">
                <a:extLst>
                  <a:ext uri="{FF2B5EF4-FFF2-40B4-BE49-F238E27FC236}">
                    <a16:creationId xmlns:a16="http://schemas.microsoft.com/office/drawing/2014/main" id="{1F8D93F9-F44E-B8F4-2161-41184D215D4F}"/>
                  </a:ext>
                </a:extLst>
              </p:cNvPr>
              <p:cNvSpPr txBox="1"/>
              <p:nvPr/>
            </p:nvSpPr>
            <p:spPr>
              <a:xfrm>
                <a:off x="1788502" y="728335"/>
                <a:ext cx="984411" cy="5400000"/>
              </a:xfrm>
              <a:prstGeom prst="rect">
                <a:avLst/>
              </a:prstGeom>
              <a:noFill/>
              <a:effectLst>
                <a:outerShdw blurRad="50800" dist="50800" dir="5400000" algn="ctr" rotWithShape="0">
                  <a:schemeClr val="tx1"/>
                </a:outerShdw>
              </a:effectLst>
            </p:spPr>
            <p:txBody>
              <a:bodyPr wrap="square" rtlCol="0">
                <a:spAutoFit/>
              </a:bodyPr>
              <a:lstStyle>
                <a:defPPr>
                  <a:defRPr lang="pt-ST"/>
                </a:defPPr>
                <a:lvl1pPr algn="ctr">
                  <a:defRPr sz="34400">
                    <a:gradFill>
                      <a:gsLst>
                        <a:gs pos="61000">
                          <a:srgbClr val="B98B3F"/>
                        </a:gs>
                        <a:gs pos="36000">
                          <a:srgbClr val="A16727"/>
                        </a:gs>
                        <a:gs pos="12000">
                          <a:srgbClr val="BE8A3B"/>
                        </a:gs>
                        <a:gs pos="91000">
                          <a:srgbClr val="4D3613"/>
                        </a:gs>
                      </a:gsLst>
                      <a:lin ang="4200000" scaled="0"/>
                    </a:gradFill>
                    <a:effectLst>
                      <a:outerShdw blurRad="101600" dist="50800" dir="1800000" algn="ctr" rotWithShape="0">
                        <a:schemeClr val="tx1">
                          <a:alpha val="32000"/>
                        </a:schemeClr>
                      </a:outerShdw>
                    </a:effectLst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pt-PT" sz="344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61000">
                          <a:srgbClr val="B98B3F"/>
                        </a:gs>
                        <a:gs pos="36000">
                          <a:srgbClr val="A16727"/>
                        </a:gs>
                        <a:gs pos="12000">
                          <a:srgbClr val="BE8A3B"/>
                        </a:gs>
                        <a:gs pos="91000">
                          <a:srgbClr val="4D3613"/>
                        </a:gs>
                      </a:gsLst>
                      <a:lin ang="4200000" scaled="0"/>
                    </a:gradFill>
                    <a:effectLst>
                      <a:outerShdw blurRad="101600" dist="50800" dir="1800000" algn="ctr" rotWithShape="0">
                        <a:prstClr val="black">
                          <a:alpha val="0"/>
                        </a:prstClr>
                      </a:outerShdw>
                    </a:effectLst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{</a:t>
                </a:r>
              </a:p>
            </p:txBody>
          </p:sp>
          <p:sp>
            <p:nvSpPr>
              <p:cNvPr id="91" name="CaixaDeTexto 90">
                <a:extLst>
                  <a:ext uri="{FF2B5EF4-FFF2-40B4-BE49-F238E27FC236}">
                    <a16:creationId xmlns:a16="http://schemas.microsoft.com/office/drawing/2014/main" id="{6C528302-DD62-BFD8-D6CF-7ADE0CA5A5B0}"/>
                  </a:ext>
                </a:extLst>
              </p:cNvPr>
              <p:cNvSpPr txBox="1"/>
              <p:nvPr/>
            </p:nvSpPr>
            <p:spPr>
              <a:xfrm>
                <a:off x="9420699" y="728335"/>
                <a:ext cx="982800" cy="5400000"/>
              </a:xfrm>
              <a:prstGeom prst="rect">
                <a:avLst/>
              </a:prstGeom>
              <a:noFill/>
              <a:effectLst>
                <a:outerShdw blurRad="50800" dist="50800" dir="5400000" algn="ctr" rotWithShape="0">
                  <a:schemeClr val="tx1"/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pt-PT" sz="344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61000">
                          <a:srgbClr val="B98B3F"/>
                        </a:gs>
                        <a:gs pos="36000">
                          <a:srgbClr val="A16727"/>
                        </a:gs>
                        <a:gs pos="12000">
                          <a:srgbClr val="BE8A3B"/>
                        </a:gs>
                        <a:gs pos="91000">
                          <a:srgbClr val="4D3613"/>
                        </a:gs>
                      </a:gsLst>
                      <a:lin ang="4200000" scaled="0"/>
                    </a:gradFill>
                    <a:effectLst>
                      <a:outerShdw blurRad="101600" dist="50800" dir="1800000" algn="ctr" rotWithShape="0">
                        <a:prstClr val="black">
                          <a:alpha val="0"/>
                        </a:prstClr>
                      </a:outerShdw>
                    </a:effectLst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}</a:t>
                </a:r>
              </a:p>
            </p:txBody>
          </p:sp>
        </p:grpSp>
      </p:grpSp>
      <p:sp>
        <p:nvSpPr>
          <p:cNvPr id="2" name="Marcador de Posição do Número do Diapositivo 1">
            <a:extLst>
              <a:ext uri="{FF2B5EF4-FFF2-40B4-BE49-F238E27FC236}">
                <a16:creationId xmlns:a16="http://schemas.microsoft.com/office/drawing/2014/main" id="{60EF0634-29D5-ABE6-79D3-8B3A3AFD63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FFA08-32FA-4D63-92F6-689FCDE45A47}" type="slidenum">
              <a:rPr lang="pt-PT" smtClean="0"/>
              <a:t>19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6231965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9"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2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42" presetClass="path" presetSubtype="0" accel="50000" decel="50000" autoRev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2.59259E-6 L 0.23971 0.0169 " pathEditMode="relative" rAng="0" ptsTypes="AA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992" y="833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1" dur="1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25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Euromilhões - Google Chrome 2022-05-11 19-52-49">
            <a:hlinkClick r:id="" action="ppaction://media"/>
            <a:extLst>
              <a:ext uri="{FF2B5EF4-FFF2-40B4-BE49-F238E27FC236}">
                <a16:creationId xmlns:a16="http://schemas.microsoft.com/office/drawing/2014/main" id="{5AE9C7F8-B2AE-ABE0-DEBC-3BF3A5637A9D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914" end="2509.3333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edra Papel Tesoura - Google Chrome 2022-05-11 19-52-19">
            <a:hlinkClick r:id="" action="ppaction://media"/>
            <a:extLst>
              <a:ext uri="{FF2B5EF4-FFF2-40B4-BE49-F238E27FC236}">
                <a16:creationId xmlns:a16="http://schemas.microsoft.com/office/drawing/2014/main" id="{07136E4A-FE46-7636-3D54-FCF8F988750C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3">
                  <p14:trim st="2217" end="1814.1333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680949C7-4438-D242-86AE-1D960082F6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FFA08-32FA-4D63-92F6-689FCDE45A47}" type="slidenum">
              <a:rPr lang="pt-PT" smtClean="0"/>
              <a:t>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504350241"/>
      </p:ext>
    </p:extLst>
  </p:cSld>
  <p:clrMapOvr>
    <a:masterClrMapping/>
  </p:clrMapOvr>
  <p:transition spd="slow" advTm="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39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7399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899"/>
                            </p:stCondLst>
                            <p:childTnLst>
                              <p:par>
                                <p:cTn id="12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" dur="715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4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20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Número do Diapositivo 1">
            <a:extLst>
              <a:ext uri="{FF2B5EF4-FFF2-40B4-BE49-F238E27FC236}">
                <a16:creationId xmlns:a16="http://schemas.microsoft.com/office/drawing/2014/main" id="{FEE72F59-093B-18B5-083E-BA7C91EFC0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FFA08-32FA-4D63-92F6-689FCDE45A47}" type="slidenum">
              <a:rPr lang="pt-PT" smtClean="0"/>
              <a:t>20</a:t>
            </a:fld>
            <a:endParaRPr lang="pt-PT"/>
          </a:p>
        </p:txBody>
      </p: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E538AF61-5F65-90C5-7AFC-5AA0A348C0D4}"/>
              </a:ext>
            </a:extLst>
          </p:cNvPr>
          <p:cNvGrpSpPr/>
          <p:nvPr/>
        </p:nvGrpSpPr>
        <p:grpSpPr>
          <a:xfrm>
            <a:off x="-289560" y="-1"/>
            <a:ext cx="12527280" cy="10186327"/>
            <a:chOff x="-289560" y="-1"/>
            <a:chExt cx="12527280" cy="10186327"/>
          </a:xfrm>
        </p:grpSpPr>
        <p:pic>
          <p:nvPicPr>
            <p:cNvPr id="12" name="Imagem 11">
              <a:extLst>
                <a:ext uri="{FF2B5EF4-FFF2-40B4-BE49-F238E27FC236}">
                  <a16:creationId xmlns:a16="http://schemas.microsoft.com/office/drawing/2014/main" id="{09E421BB-723B-26A3-B9F1-B186F3C1CE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628"/>
            <a:stretch/>
          </p:blipFill>
          <p:spPr>
            <a:xfrm>
              <a:off x="0" y="-1"/>
              <a:ext cx="12192000" cy="10171087"/>
            </a:xfrm>
            <a:prstGeom prst="rect">
              <a:avLst/>
            </a:prstGeom>
          </p:spPr>
        </p:pic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B535FA65-D0E1-4DAF-8333-78295A21BDA4}"/>
                </a:ext>
              </a:extLst>
            </p:cNvPr>
            <p:cNvSpPr/>
            <p:nvPr/>
          </p:nvSpPr>
          <p:spPr>
            <a:xfrm>
              <a:off x="10942320" y="2331720"/>
              <a:ext cx="1295400" cy="78546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14" name="Retângulo 13">
              <a:extLst>
                <a:ext uri="{FF2B5EF4-FFF2-40B4-BE49-F238E27FC236}">
                  <a16:creationId xmlns:a16="http://schemas.microsoft.com/office/drawing/2014/main" id="{C9FD438C-7AAD-B8A7-F405-5E34152FDA68}"/>
                </a:ext>
              </a:extLst>
            </p:cNvPr>
            <p:cNvSpPr/>
            <p:nvPr/>
          </p:nvSpPr>
          <p:spPr>
            <a:xfrm>
              <a:off x="-289560" y="2316480"/>
              <a:ext cx="1630680" cy="78546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</p:grpSp>
    </p:spTree>
    <p:extLst>
      <p:ext uri="{BB962C8B-B14F-4D97-AF65-F5344CB8AC3E}">
        <p14:creationId xmlns:p14="http://schemas.microsoft.com/office/powerpoint/2010/main" val="1233320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2.59259E-6 L -3.95833E-6 -0.4715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58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Número do Diapositivo 1">
            <a:extLst>
              <a:ext uri="{FF2B5EF4-FFF2-40B4-BE49-F238E27FC236}">
                <a16:creationId xmlns:a16="http://schemas.microsoft.com/office/drawing/2014/main" id="{0D2E8D0E-A2FD-E494-07AB-62E79DF75E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FFA08-32FA-4D63-92F6-689FCDE45A47}" type="slidenum">
              <a:rPr lang="pt-PT" smtClean="0"/>
              <a:t>21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2524267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1C20DEA1-92E4-55FF-5479-7085127E9E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Marcador de Posição do Número do Diapositivo 1">
            <a:extLst>
              <a:ext uri="{FF2B5EF4-FFF2-40B4-BE49-F238E27FC236}">
                <a16:creationId xmlns:a16="http://schemas.microsoft.com/office/drawing/2014/main" id="{C66861BB-7271-B774-795B-762848EC09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FFA08-32FA-4D63-92F6-689FCDE45A47}" type="slidenum">
              <a:rPr lang="pt-PT" smtClean="0"/>
              <a:t>22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6220350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Número do Diapositivo 1">
            <a:extLst>
              <a:ext uri="{FF2B5EF4-FFF2-40B4-BE49-F238E27FC236}">
                <a16:creationId xmlns:a16="http://schemas.microsoft.com/office/drawing/2014/main" id="{803D00A2-A9D3-5980-9FEA-16B3191C2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FFA08-32FA-4D63-92F6-689FCDE45A47}" type="slidenum">
              <a:rPr lang="pt-PT" smtClean="0"/>
              <a:t>23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9853903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Número do Diapositivo 1">
            <a:extLst>
              <a:ext uri="{FF2B5EF4-FFF2-40B4-BE49-F238E27FC236}">
                <a16:creationId xmlns:a16="http://schemas.microsoft.com/office/drawing/2014/main" id="{2BD0ECC7-728E-E57A-875A-68BC9525FF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FFA08-32FA-4D63-92F6-689FCDE45A47}" type="slidenum">
              <a:rPr lang="pt-PT" smtClean="0"/>
              <a:t>24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3795008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bg2">
                <a:tint val="90000"/>
                <a:shade val="92000"/>
                <a:satMod val="160000"/>
              </a:schemeClr>
            </a:gs>
            <a:gs pos="77000">
              <a:schemeClr val="bg2">
                <a:tint val="100000"/>
                <a:shade val="73000"/>
                <a:satMod val="155000"/>
              </a:schemeClr>
            </a:gs>
            <a:gs pos="100000">
              <a:schemeClr val="bg2">
                <a:tint val="100000"/>
                <a:shade val="67000"/>
                <a:satMod val="14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>
            <a:extLst>
              <a:ext uri="{FF2B5EF4-FFF2-40B4-BE49-F238E27FC236}">
                <a16:creationId xmlns:a16="http://schemas.microsoft.com/office/drawing/2014/main" id="{5255FCD4-FCD8-452F-A0C5-29E348486A8E}"/>
              </a:ext>
            </a:extLst>
          </p:cNvPr>
          <p:cNvSpPr/>
          <p:nvPr/>
        </p:nvSpPr>
        <p:spPr>
          <a:xfrm>
            <a:off x="240988" y="0"/>
            <a:ext cx="11161486" cy="738664"/>
          </a:xfrm>
          <a:prstGeom prst="rect">
            <a:avLst/>
          </a:prstGeom>
          <a:noFill/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  <a:reflection blurRad="1003300" stA="6000" endPos="72000" dist="444500" dir="5400000" sy="-100000" algn="bl" rotWithShape="0"/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4200" b="1" i="0" u="none" strike="noStrike" kern="1200" cap="none" spc="0" normalizeH="0" baseline="0" noProof="0" dirty="0">
                <a:ln w="12700">
                  <a:solidFill>
                    <a:srgbClr val="27CED7">
                      <a:lumMod val="50000"/>
                    </a:srgbClr>
                  </a:solidFill>
                  <a:prstDash val="solid"/>
                </a:ln>
                <a:pattFill prst="narHorz">
                  <a:fgClr>
                    <a:srgbClr val="27CED7"/>
                  </a:fgClr>
                  <a:bgClr>
                    <a:srgbClr val="27CED7">
                      <a:lumMod val="40000"/>
                      <a:lumOff val="60000"/>
                    </a:srgbClr>
                  </a:bgClr>
                </a:pattFill>
                <a:effectLst>
                  <a:innerShdw blurRad="177800">
                    <a:srgbClr val="27CED7">
                      <a:lumMod val="50000"/>
                    </a:srgbClr>
                  </a:innerShdw>
                </a:effectLst>
                <a:uLnTx/>
                <a:uFillTx/>
                <a:latin typeface="Century Gothic" panose="020B0502020202020204"/>
                <a:ea typeface="+mn-ea"/>
                <a:cs typeface="Times New Roman" panose="02020603050405020304" pitchFamily="18" charset="0"/>
              </a:rPr>
              <a:t>	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F7A631B7-5C60-4BDF-AB43-96225DFB5069}"/>
              </a:ext>
            </a:extLst>
          </p:cNvPr>
          <p:cNvSpPr txBox="1"/>
          <p:nvPr/>
        </p:nvSpPr>
        <p:spPr>
          <a:xfrm>
            <a:off x="0" y="5657671"/>
            <a:ext cx="75619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2400" b="1" i="0" u="none" strike="noStrike" kern="1200" cap="none" spc="0" normalizeH="0" baseline="0" noProof="0" dirty="0">
                <a:ln w="12700">
                  <a:solidFill>
                    <a:srgbClr val="27CED7">
                      <a:lumMod val="50000"/>
                    </a:srgbClr>
                  </a:solidFill>
                  <a:prstDash val="solid"/>
                </a:ln>
                <a:pattFill prst="narHorz">
                  <a:fgClr>
                    <a:srgbClr val="27CED7"/>
                  </a:fgClr>
                  <a:bgClr>
                    <a:srgbClr val="27CED7">
                      <a:lumMod val="40000"/>
                      <a:lumOff val="60000"/>
                    </a:srgbClr>
                  </a:bgClr>
                </a:pattFill>
                <a:effectLst>
                  <a:innerShdw blurRad="177800">
                    <a:srgbClr val="27CED7">
                      <a:lumMod val="50000"/>
                    </a:srgbClr>
                  </a:innerShdw>
                </a:effectLst>
                <a:uLnTx/>
                <a:uFillTx/>
                <a:latin typeface="Century Gothic" panose="020B0502020202020204"/>
                <a:ea typeface="+mn-ea"/>
                <a:cs typeface="Times New Roman" panose="02020603050405020304" pitchFamily="18" charset="0"/>
              </a:rPr>
              <a:t>Aluno: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2400" b="1" i="0" u="none" strike="noStrike" kern="1200" cap="none" spc="0" normalizeH="0" baseline="0" noProof="0" dirty="0">
                <a:ln w="12700">
                  <a:solidFill>
                    <a:srgbClr val="27CED7">
                      <a:lumMod val="50000"/>
                    </a:srgbClr>
                  </a:solidFill>
                  <a:prstDash val="solid"/>
                </a:ln>
                <a:pattFill prst="narHorz">
                  <a:fgClr>
                    <a:srgbClr val="27CED7"/>
                  </a:fgClr>
                  <a:bgClr>
                    <a:srgbClr val="27CED7">
                      <a:lumMod val="40000"/>
                      <a:lumOff val="60000"/>
                    </a:srgbClr>
                  </a:bgClr>
                </a:pattFill>
                <a:effectLst>
                  <a:innerShdw blurRad="177800">
                    <a:srgbClr val="27CED7">
                      <a:lumMod val="50000"/>
                    </a:srgbClr>
                  </a:innerShdw>
                </a:effectLst>
                <a:uLnTx/>
                <a:uFillTx/>
                <a:latin typeface="Century Gothic" panose="020B0502020202020204"/>
                <a:ea typeface="+mn-ea"/>
                <a:cs typeface="Times New Roman" panose="02020603050405020304" pitchFamily="18" charset="0"/>
              </a:rPr>
              <a:t>Professor Orientador: Filipe Raminhos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2400" b="1" i="0" u="none" strike="noStrike" kern="1200" cap="none" spc="0" normalizeH="0" baseline="0" noProof="0" dirty="0">
                <a:ln w="12700">
                  <a:solidFill>
                    <a:srgbClr val="27CED7">
                      <a:lumMod val="50000"/>
                    </a:srgbClr>
                  </a:solidFill>
                  <a:prstDash val="solid"/>
                </a:ln>
                <a:pattFill prst="narHorz">
                  <a:fgClr>
                    <a:srgbClr val="27CED7"/>
                  </a:fgClr>
                  <a:bgClr>
                    <a:srgbClr val="27CED7">
                      <a:lumMod val="40000"/>
                      <a:lumOff val="60000"/>
                    </a:srgbClr>
                  </a:bgClr>
                </a:pattFill>
                <a:effectLst>
                  <a:innerShdw blurRad="177800">
                    <a:srgbClr val="27CED7">
                      <a:lumMod val="50000"/>
                    </a:srgbClr>
                  </a:innerShdw>
                </a:effectLst>
                <a:uLnTx/>
                <a:uFillTx/>
                <a:latin typeface="Century Gothic" panose="020B0502020202020204"/>
                <a:ea typeface="+mn-ea"/>
                <a:cs typeface="Times New Roman" panose="02020603050405020304" pitchFamily="18" charset="0"/>
              </a:rPr>
              <a:t>Triénio: 2018/2021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D2BBD40A-117D-4D79-8FF2-51737B0348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662" y="89447"/>
            <a:ext cx="1579051" cy="559769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</a:effectLst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BEA932A8-DA9D-4D52-A4DF-97906A93DBEB}"/>
              </a:ext>
            </a:extLst>
          </p:cNvPr>
          <p:cNvSpPr txBox="1"/>
          <p:nvPr/>
        </p:nvSpPr>
        <p:spPr>
          <a:xfrm>
            <a:off x="1779854" y="936010"/>
            <a:ext cx="7561943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2400" b="1" i="0" u="none" strike="sngStrike" kern="1200" cap="none" spc="0" normalizeH="0" baseline="0" noProof="0" dirty="0">
                <a:ln w="12700">
                  <a:solidFill>
                    <a:srgbClr val="27CED7">
                      <a:lumMod val="50000"/>
                    </a:srgbClr>
                  </a:solidFill>
                  <a:prstDash val="solid"/>
                </a:ln>
                <a:pattFill prst="narHorz">
                  <a:fgClr>
                    <a:srgbClr val="27CED7"/>
                  </a:fgClr>
                  <a:bgClr>
                    <a:srgbClr val="27CED7">
                      <a:lumMod val="40000"/>
                      <a:lumOff val="60000"/>
                    </a:srgbClr>
                  </a:bgClr>
                </a:pattFill>
                <a:effectLst>
                  <a:innerShdw blurRad="177800">
                    <a:srgbClr val="27CED7">
                      <a:lumMod val="50000"/>
                    </a:srgbClr>
                  </a:innerShdw>
                </a:effectLst>
                <a:uLnTx/>
                <a:uFillTx/>
                <a:latin typeface="Century Gothic" panose="020B0502020202020204"/>
                <a:ea typeface="+mn-ea"/>
                <a:cs typeface="Times New Roman" panose="02020603050405020304" pitchFamily="18" charset="0"/>
              </a:rPr>
              <a:t>Capa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2400" b="1" i="0" u="none" strike="sngStrike" kern="1200" cap="none" spc="0" normalizeH="0" baseline="0" noProof="0" dirty="0">
                <a:ln w="12700">
                  <a:solidFill>
                    <a:srgbClr val="27CED7">
                      <a:lumMod val="50000"/>
                    </a:srgbClr>
                  </a:solidFill>
                  <a:prstDash val="solid"/>
                </a:ln>
                <a:pattFill prst="narHorz">
                  <a:fgClr>
                    <a:srgbClr val="27CED7"/>
                  </a:fgClr>
                  <a:bgClr>
                    <a:srgbClr val="27CED7">
                      <a:lumMod val="40000"/>
                      <a:lumOff val="60000"/>
                    </a:srgbClr>
                  </a:bgClr>
                </a:pattFill>
                <a:effectLst>
                  <a:innerShdw blurRad="177800">
                    <a:srgbClr val="27CED7">
                      <a:lumMod val="50000"/>
                    </a:srgbClr>
                  </a:innerShdw>
                </a:effectLst>
                <a:uLnTx/>
                <a:uFillTx/>
                <a:latin typeface="Century Gothic" panose="020B0502020202020204"/>
                <a:ea typeface="+mn-ea"/>
                <a:cs typeface="Times New Roman" panose="02020603050405020304" pitchFamily="18" charset="0"/>
              </a:rPr>
              <a:t>Índice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2400" b="1" i="0" u="none" strike="noStrike" kern="1200" cap="none" spc="0" normalizeH="0" baseline="0" noProof="0" dirty="0">
                <a:ln w="12700">
                  <a:solidFill>
                    <a:srgbClr val="27CED7">
                      <a:lumMod val="50000"/>
                    </a:srgbClr>
                  </a:solidFill>
                  <a:prstDash val="solid"/>
                </a:ln>
                <a:pattFill prst="narHorz">
                  <a:fgClr>
                    <a:srgbClr val="27CED7"/>
                  </a:fgClr>
                  <a:bgClr>
                    <a:srgbClr val="27CED7">
                      <a:lumMod val="40000"/>
                      <a:lumOff val="60000"/>
                    </a:srgbClr>
                  </a:bgClr>
                </a:pattFill>
                <a:effectLst>
                  <a:innerShdw blurRad="177800">
                    <a:srgbClr val="27CED7">
                      <a:lumMod val="50000"/>
                    </a:srgbClr>
                  </a:innerShdw>
                </a:effectLst>
                <a:uLnTx/>
                <a:uFillTx/>
                <a:latin typeface="Century Gothic" panose="020B0502020202020204"/>
                <a:ea typeface="+mn-ea"/>
                <a:cs typeface="Times New Roman" panose="02020603050405020304" pitchFamily="18" charset="0"/>
              </a:rPr>
              <a:t>Resu</a:t>
            </a:r>
            <a:r>
              <a:rPr kumimoji="0" lang="pt-PT" sz="2400" b="1" i="0" u="none" strike="sngStrike" kern="1200" cap="none" spc="0" normalizeH="0" baseline="0" noProof="0" dirty="0">
                <a:ln w="12700">
                  <a:solidFill>
                    <a:srgbClr val="27CED7">
                      <a:lumMod val="50000"/>
                    </a:srgbClr>
                  </a:solidFill>
                  <a:prstDash val="solid"/>
                </a:ln>
                <a:pattFill prst="narHorz">
                  <a:fgClr>
                    <a:srgbClr val="27CED7"/>
                  </a:fgClr>
                  <a:bgClr>
                    <a:srgbClr val="27CED7">
                      <a:lumMod val="40000"/>
                      <a:lumOff val="60000"/>
                    </a:srgbClr>
                  </a:bgClr>
                </a:pattFill>
                <a:effectLst>
                  <a:innerShdw blurRad="177800">
                    <a:srgbClr val="27CED7">
                      <a:lumMod val="50000"/>
                    </a:srgbClr>
                  </a:innerShdw>
                </a:effectLst>
                <a:uLnTx/>
                <a:uFillTx/>
                <a:latin typeface="Century Gothic" panose="020B0502020202020204"/>
                <a:ea typeface="+mn-ea"/>
                <a:cs typeface="Times New Roman" panose="02020603050405020304" pitchFamily="18" charset="0"/>
              </a:rPr>
              <a:t>mo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2400" b="1" i="0" u="none" strike="sngStrike" kern="1200" cap="none" spc="0" normalizeH="0" baseline="0" noProof="0" dirty="0">
                <a:ln w="12700">
                  <a:solidFill>
                    <a:srgbClr val="27CED7">
                      <a:lumMod val="50000"/>
                    </a:srgbClr>
                  </a:solidFill>
                  <a:prstDash val="solid"/>
                </a:ln>
                <a:pattFill prst="narHorz">
                  <a:fgClr>
                    <a:srgbClr val="27CED7"/>
                  </a:fgClr>
                  <a:bgClr>
                    <a:srgbClr val="27CED7">
                      <a:lumMod val="40000"/>
                      <a:lumOff val="60000"/>
                    </a:srgbClr>
                  </a:bgClr>
                </a:pattFill>
                <a:effectLst>
                  <a:innerShdw blurRad="177800">
                    <a:srgbClr val="27CED7">
                      <a:lumMod val="50000"/>
                    </a:srgbClr>
                  </a:innerShdw>
                </a:effectLst>
                <a:uLnTx/>
                <a:uFillTx/>
                <a:latin typeface="Century Gothic" panose="020B0502020202020204"/>
                <a:ea typeface="+mn-ea"/>
                <a:cs typeface="Times New Roman" panose="02020603050405020304" pitchFamily="18" charset="0"/>
              </a:rPr>
              <a:t>Palavras- chave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2400" b="1" i="0" u="none" strike="noStrike" kern="1200" cap="none" spc="0" normalizeH="0" baseline="0" noProof="0" dirty="0">
                <a:ln w="12700">
                  <a:solidFill>
                    <a:srgbClr val="27CED7">
                      <a:lumMod val="50000"/>
                    </a:srgbClr>
                  </a:solidFill>
                  <a:prstDash val="solid"/>
                </a:ln>
                <a:pattFill prst="narHorz">
                  <a:fgClr>
                    <a:srgbClr val="27CED7"/>
                  </a:fgClr>
                  <a:bgClr>
                    <a:srgbClr val="27CED7">
                      <a:lumMod val="40000"/>
                      <a:lumOff val="60000"/>
                    </a:srgbClr>
                  </a:bgClr>
                </a:pattFill>
                <a:effectLst>
                  <a:innerShdw blurRad="177800">
                    <a:srgbClr val="27CED7">
                      <a:lumMod val="50000"/>
                    </a:srgbClr>
                  </a:innerShdw>
                </a:effectLst>
                <a:uLnTx/>
                <a:uFillTx/>
                <a:latin typeface="Century Gothic" panose="020B0502020202020204"/>
                <a:ea typeface="+mn-ea"/>
                <a:cs typeface="Times New Roman" panose="02020603050405020304" pitchFamily="18" charset="0"/>
              </a:rPr>
              <a:t>Escolha e Fundamentação do Projeto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2400" b="1" i="0" u="none" strike="noStrike" kern="1200" cap="none" spc="0" normalizeH="0" baseline="0" noProof="0" dirty="0">
                <a:ln w="12700">
                  <a:solidFill>
                    <a:srgbClr val="27CED7">
                      <a:lumMod val="50000"/>
                    </a:srgbClr>
                  </a:solidFill>
                  <a:prstDash val="solid"/>
                </a:ln>
                <a:pattFill prst="narHorz">
                  <a:fgClr>
                    <a:srgbClr val="27CED7"/>
                  </a:fgClr>
                  <a:bgClr>
                    <a:srgbClr val="27CED7">
                      <a:lumMod val="40000"/>
                      <a:lumOff val="60000"/>
                    </a:srgbClr>
                  </a:bgClr>
                </a:pattFill>
                <a:effectLst>
                  <a:innerShdw blurRad="177800">
                    <a:srgbClr val="27CED7">
                      <a:lumMod val="50000"/>
                    </a:srgbClr>
                  </a:innerShdw>
                </a:effectLst>
                <a:uLnTx/>
                <a:uFillTx/>
                <a:latin typeface="Century Gothic" panose="020B0502020202020204"/>
                <a:ea typeface="+mn-ea"/>
                <a:cs typeface="Times New Roman" panose="02020603050405020304" pitchFamily="18" charset="0"/>
              </a:rPr>
              <a:t>Enqua</a:t>
            </a:r>
            <a:r>
              <a:rPr kumimoji="0" lang="pt-PT" sz="2400" b="1" i="0" u="none" strike="sngStrike" kern="1200" cap="none" spc="0" normalizeH="0" baseline="0" noProof="0" dirty="0">
                <a:ln w="12700">
                  <a:solidFill>
                    <a:srgbClr val="27CED7">
                      <a:lumMod val="50000"/>
                    </a:srgbClr>
                  </a:solidFill>
                  <a:prstDash val="solid"/>
                </a:ln>
                <a:pattFill prst="narHorz">
                  <a:fgClr>
                    <a:srgbClr val="27CED7"/>
                  </a:fgClr>
                  <a:bgClr>
                    <a:srgbClr val="27CED7">
                      <a:lumMod val="40000"/>
                      <a:lumOff val="60000"/>
                    </a:srgbClr>
                  </a:bgClr>
                </a:pattFill>
                <a:effectLst>
                  <a:innerShdw blurRad="177800">
                    <a:srgbClr val="27CED7">
                      <a:lumMod val="50000"/>
                    </a:srgbClr>
                  </a:innerShdw>
                </a:effectLst>
                <a:uLnTx/>
                <a:uFillTx/>
                <a:latin typeface="Century Gothic" panose="020B0502020202020204"/>
                <a:ea typeface="+mn-ea"/>
                <a:cs typeface="Times New Roman" panose="02020603050405020304" pitchFamily="18" charset="0"/>
              </a:rPr>
              <a:t>dramento Teórico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2400" b="1" i="0" u="none" strike="noStrike" kern="1200" cap="none" spc="0" normalizeH="0" baseline="0" noProof="0" dirty="0">
                <a:ln w="12700">
                  <a:solidFill>
                    <a:srgbClr val="27CED7">
                      <a:lumMod val="50000"/>
                    </a:srgbClr>
                  </a:solidFill>
                  <a:prstDash val="solid"/>
                </a:ln>
                <a:pattFill prst="narHorz">
                  <a:fgClr>
                    <a:srgbClr val="27CED7"/>
                  </a:fgClr>
                  <a:bgClr>
                    <a:srgbClr val="27CED7">
                      <a:lumMod val="40000"/>
                      <a:lumOff val="60000"/>
                    </a:srgbClr>
                  </a:bgClr>
                </a:pattFill>
                <a:effectLst>
                  <a:innerShdw blurRad="177800">
                    <a:srgbClr val="27CED7">
                      <a:lumMod val="50000"/>
                    </a:srgbClr>
                  </a:innerShdw>
                </a:effectLst>
                <a:uLnTx/>
                <a:uFillTx/>
                <a:latin typeface="Century Gothic" panose="020B0502020202020204"/>
                <a:ea typeface="+mn-ea"/>
                <a:cs typeface="Times New Roman" panose="02020603050405020304" pitchFamily="18" charset="0"/>
              </a:rPr>
              <a:t>Enquadramento Prático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2400" b="1" i="0" u="none" strike="noStrike" kern="1200" cap="none" spc="0" normalizeH="0" baseline="0" noProof="0" dirty="0">
                <a:ln w="12700">
                  <a:solidFill>
                    <a:srgbClr val="27CED7">
                      <a:lumMod val="50000"/>
                    </a:srgbClr>
                  </a:solidFill>
                  <a:prstDash val="solid"/>
                </a:ln>
                <a:pattFill prst="narHorz">
                  <a:fgClr>
                    <a:srgbClr val="27CED7"/>
                  </a:fgClr>
                  <a:bgClr>
                    <a:srgbClr val="27CED7">
                      <a:lumMod val="40000"/>
                      <a:lumOff val="60000"/>
                    </a:srgbClr>
                  </a:bgClr>
                </a:pattFill>
                <a:effectLst>
                  <a:innerShdw blurRad="177800">
                    <a:srgbClr val="27CED7">
                      <a:lumMod val="50000"/>
                    </a:srgbClr>
                  </a:innerShdw>
                </a:effectLst>
                <a:uLnTx/>
                <a:uFillTx/>
                <a:latin typeface="Century Gothic" panose="020B0502020202020204"/>
                <a:ea typeface="+mn-ea"/>
                <a:cs typeface="Times New Roman" panose="02020603050405020304" pitchFamily="18" charset="0"/>
              </a:rPr>
              <a:t>Testes e Resultados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2400" b="1" i="0" u="none" strike="noStrike" kern="1200" cap="none" spc="0" normalizeH="0" baseline="0" noProof="0" dirty="0">
                <a:ln w="12700">
                  <a:solidFill>
                    <a:srgbClr val="27CED7">
                      <a:lumMod val="50000"/>
                    </a:srgbClr>
                  </a:solidFill>
                  <a:prstDash val="solid"/>
                </a:ln>
                <a:pattFill prst="narHorz">
                  <a:fgClr>
                    <a:srgbClr val="27CED7"/>
                  </a:fgClr>
                  <a:bgClr>
                    <a:srgbClr val="27CED7">
                      <a:lumMod val="40000"/>
                      <a:lumOff val="60000"/>
                    </a:srgbClr>
                  </a:bgClr>
                </a:pattFill>
                <a:effectLst>
                  <a:innerShdw blurRad="177800">
                    <a:srgbClr val="27CED7">
                      <a:lumMod val="50000"/>
                    </a:srgbClr>
                  </a:innerShdw>
                </a:effectLst>
                <a:uLnTx/>
                <a:uFillTx/>
                <a:latin typeface="Century Gothic" panose="020B0502020202020204"/>
                <a:ea typeface="+mn-ea"/>
                <a:cs typeface="Times New Roman" panose="02020603050405020304" pitchFamily="18" charset="0"/>
              </a:rPr>
              <a:t>Demonstração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2400" b="1" i="0" u="none" strike="noStrike" kern="1200" cap="none" spc="0" normalizeH="0" baseline="0" noProof="0" dirty="0">
                <a:ln w="12700">
                  <a:solidFill>
                    <a:srgbClr val="27CED7">
                      <a:lumMod val="50000"/>
                    </a:srgbClr>
                  </a:solidFill>
                  <a:prstDash val="solid"/>
                </a:ln>
                <a:pattFill prst="narHorz">
                  <a:fgClr>
                    <a:srgbClr val="27CED7"/>
                  </a:fgClr>
                  <a:bgClr>
                    <a:srgbClr val="27CED7">
                      <a:lumMod val="40000"/>
                      <a:lumOff val="60000"/>
                    </a:srgbClr>
                  </a:bgClr>
                </a:pattFill>
                <a:effectLst>
                  <a:innerShdw blurRad="177800">
                    <a:srgbClr val="27CED7">
                      <a:lumMod val="50000"/>
                    </a:srgbClr>
                  </a:innerShdw>
                </a:effectLst>
                <a:uLnTx/>
                <a:uFillTx/>
                <a:latin typeface="Century Gothic" panose="020B0502020202020204"/>
                <a:ea typeface="+mn-ea"/>
                <a:cs typeface="Times New Roman" panose="02020603050405020304" pitchFamily="18" charset="0"/>
              </a:rPr>
              <a:t>Orçamentação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2400" b="1" i="0" u="none" strike="noStrike" kern="1200" cap="none" spc="0" normalizeH="0" baseline="0" noProof="0" dirty="0">
                <a:ln w="12700">
                  <a:solidFill>
                    <a:srgbClr val="27CED7">
                      <a:lumMod val="50000"/>
                    </a:srgbClr>
                  </a:solidFill>
                  <a:prstDash val="solid"/>
                </a:ln>
                <a:pattFill prst="narHorz">
                  <a:fgClr>
                    <a:srgbClr val="27CED7"/>
                  </a:fgClr>
                  <a:bgClr>
                    <a:srgbClr val="27CED7">
                      <a:lumMod val="40000"/>
                      <a:lumOff val="60000"/>
                    </a:srgbClr>
                  </a:bgClr>
                </a:pattFill>
                <a:effectLst>
                  <a:innerShdw blurRad="177800">
                    <a:srgbClr val="27CED7">
                      <a:lumMod val="50000"/>
                    </a:srgbClr>
                  </a:innerShdw>
                </a:effectLst>
                <a:uLnTx/>
                <a:uFillTx/>
                <a:latin typeface="Century Gothic" panose="020B0502020202020204"/>
                <a:ea typeface="+mn-ea"/>
                <a:cs typeface="Times New Roman" panose="02020603050405020304" pitchFamily="18" charset="0"/>
              </a:rPr>
              <a:t>Trabalhos Futuros/ ou outros trabalhos realizados/ Considerações finais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2400" b="1" i="0" u="none" strike="noStrike" kern="1200" cap="none" spc="0" normalizeH="0" baseline="0" noProof="0" dirty="0">
                <a:ln w="12700">
                  <a:solidFill>
                    <a:srgbClr val="27CED7">
                      <a:lumMod val="50000"/>
                    </a:srgbClr>
                  </a:solidFill>
                  <a:prstDash val="solid"/>
                </a:ln>
                <a:pattFill prst="narHorz">
                  <a:fgClr>
                    <a:srgbClr val="27CED7"/>
                  </a:fgClr>
                  <a:bgClr>
                    <a:srgbClr val="27CED7">
                      <a:lumMod val="40000"/>
                      <a:lumOff val="60000"/>
                    </a:srgbClr>
                  </a:bgClr>
                </a:pattFill>
                <a:effectLst>
                  <a:innerShdw blurRad="177800">
                    <a:srgbClr val="27CED7">
                      <a:lumMod val="50000"/>
                    </a:srgbClr>
                  </a:innerShdw>
                </a:effectLst>
                <a:uLnTx/>
                <a:uFillTx/>
                <a:latin typeface="Century Gothic" panose="020B0502020202020204"/>
                <a:ea typeface="+mn-ea"/>
                <a:cs typeface="Times New Roman" panose="02020603050405020304" pitchFamily="18" charset="0"/>
              </a:rPr>
              <a:t>Agradecimentos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PT" sz="2400" b="1" i="0" u="none" strike="noStrike" kern="1200" cap="none" spc="0" normalizeH="0" baseline="0" noProof="0" dirty="0">
              <a:ln w="12700">
                <a:solidFill>
                  <a:srgbClr val="27CED7">
                    <a:lumMod val="50000"/>
                  </a:srgbClr>
                </a:solidFill>
                <a:prstDash val="solid"/>
              </a:ln>
              <a:pattFill prst="narHorz">
                <a:fgClr>
                  <a:srgbClr val="27CED7"/>
                </a:fgClr>
                <a:bgClr>
                  <a:srgbClr val="27CED7">
                    <a:lumMod val="40000"/>
                    <a:lumOff val="60000"/>
                  </a:srgbClr>
                </a:bgClr>
              </a:pattFill>
              <a:effectLst>
                <a:innerShdw blurRad="177800">
                  <a:srgbClr val="27CED7">
                    <a:lumMod val="50000"/>
                  </a:srgbClr>
                </a:innerShdw>
              </a:effectLst>
              <a:uLnTx/>
              <a:uFillTx/>
              <a:latin typeface="Century Gothic" panose="020B0502020202020204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89A6D84A-391D-4D51-82F0-FF35DB91D4A9}"/>
              </a:ext>
            </a:extLst>
          </p:cNvPr>
          <p:cNvPicPr/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5749" y="154478"/>
            <a:ext cx="933449" cy="73866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Marcador de Posição do Número do Diapositivo 1">
            <a:extLst>
              <a:ext uri="{FF2B5EF4-FFF2-40B4-BE49-F238E27FC236}">
                <a16:creationId xmlns:a16="http://schemas.microsoft.com/office/drawing/2014/main" id="{5AA8E3B5-B462-6A81-2FA1-ED71FD13F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FFA08-32FA-4D63-92F6-689FCDE45A47}" type="slidenum">
              <a:rPr lang="pt-PT" smtClean="0"/>
              <a:t>25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5568810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CaixaDeTexto 52">
            <a:extLst>
              <a:ext uri="{FF2B5EF4-FFF2-40B4-BE49-F238E27FC236}">
                <a16:creationId xmlns:a16="http://schemas.microsoft.com/office/drawing/2014/main" id="{692745FC-381E-4C7D-0663-C8DCEE05609B}"/>
              </a:ext>
            </a:extLst>
          </p:cNvPr>
          <p:cNvSpPr txBox="1"/>
          <p:nvPr/>
        </p:nvSpPr>
        <p:spPr>
          <a:xfrm>
            <a:off x="0" y="5496172"/>
            <a:ext cx="756194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2800" b="1" i="0" u="none" strike="noStrike" kern="1200" normalizeH="0" baseline="0" noProof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Californian FB" panose="0207040306080B030204" pitchFamily="18" charset="0"/>
                <a:cs typeface="Times New Roman" panose="02020603050405020304" pitchFamily="18" charset="0"/>
              </a:rPr>
              <a:t>Aluno:</a:t>
            </a:r>
            <a:endParaRPr kumimoji="0" lang="pt-PT" sz="2800" b="1" i="0" u="none" strike="noStrike" kern="1200" normalizeH="0" baseline="0" noProof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LnTx/>
              <a:uFillTx/>
              <a:latin typeface="cRAZY sTYLE" panose="020B060802020206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2800" b="1" i="0" u="none" strike="noStrike" kern="1200" normalizeH="0" baseline="0" noProof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Californian FB" panose="0207040306080B030204" pitchFamily="18" charset="0"/>
                <a:cs typeface="Times New Roman" panose="02020603050405020304" pitchFamily="18" charset="0"/>
              </a:rPr>
              <a:t>Professor Orientador:</a:t>
            </a:r>
            <a:endParaRPr kumimoji="0" lang="pt-PT" sz="2800" b="1" i="0" u="none" strike="noStrike" kern="1200" normalizeH="0" baseline="0" noProof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LnTx/>
              <a:uFillTx/>
              <a:latin typeface="cRAZY sTYLE" panose="020B060802020206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2800" b="1" i="0" u="none" strike="noStrike" kern="1200" normalizeH="0" baseline="0" noProof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Californian FB" panose="0207040306080B030204" pitchFamily="18" charset="0"/>
                <a:cs typeface="Times New Roman" panose="02020603050405020304" pitchFamily="18" charset="0"/>
              </a:rPr>
              <a:t>Triénio:</a:t>
            </a:r>
            <a:endParaRPr kumimoji="0" lang="pt-PT" sz="2800" i="0" u="none" strike="noStrike" kern="1200" normalizeH="0" baseline="0" noProof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LnTx/>
              <a:uFillTx/>
              <a:latin typeface="cRAZY sTYLE" panose="020B060802020206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65" name="Agrupar 64">
            <a:extLst>
              <a:ext uri="{FF2B5EF4-FFF2-40B4-BE49-F238E27FC236}">
                <a16:creationId xmlns:a16="http://schemas.microsoft.com/office/drawing/2014/main" id="{FDF207BF-80B5-964B-CAE0-0DA62957A62A}"/>
              </a:ext>
            </a:extLst>
          </p:cNvPr>
          <p:cNvGrpSpPr/>
          <p:nvPr/>
        </p:nvGrpSpPr>
        <p:grpSpPr>
          <a:xfrm>
            <a:off x="9585960" y="0"/>
            <a:ext cx="2463286" cy="670560"/>
            <a:chOff x="8849636" y="0"/>
            <a:chExt cx="3199610" cy="839118"/>
          </a:xfrm>
          <a:effectLst>
            <a:glow>
              <a:schemeClr val="bg1">
                <a:alpha val="0"/>
              </a:schemeClr>
            </a:glow>
            <a:outerShdw blurRad="50800" dist="50800" dir="5400000" sx="1000" sy="1000" algn="ctr" rotWithShape="0">
              <a:schemeClr val="bg1">
                <a:alpha val="15000"/>
              </a:schemeClr>
            </a:outerShdw>
          </a:effectLst>
        </p:grpSpPr>
        <p:pic>
          <p:nvPicPr>
            <p:cNvPr id="66" name="Picture 2" descr="Resultado de imagem para etpm">
              <a:extLst>
                <a:ext uri="{FF2B5EF4-FFF2-40B4-BE49-F238E27FC236}">
                  <a16:creationId xmlns:a16="http://schemas.microsoft.com/office/drawing/2014/main" id="{C38A6921-E206-B00A-C6C6-C3F112CB412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49636" y="99746"/>
              <a:ext cx="2149461" cy="739372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47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7" name="Imagem 66" descr="https://ecoescolas.abae.pt/wp-content/uploads/sites/3/2019/07/es_logo_high_res-300x295.png">
              <a:extLst>
                <a:ext uri="{FF2B5EF4-FFF2-40B4-BE49-F238E27FC236}">
                  <a16:creationId xmlns:a16="http://schemas.microsoft.com/office/drawing/2014/main" id="{4E3C5854-8ED5-9172-3CC5-E5E07711C7C8}"/>
                </a:ext>
              </a:extLst>
            </p:cNvPr>
            <p:cNvPicPr/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42248" y="0"/>
              <a:ext cx="1006998" cy="839118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94000"/>
                </a:srgbClr>
              </a:outerShdw>
            </a:effectLst>
          </p:spPr>
        </p:pic>
      </p:grp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B6E52A4E-2EC8-3004-12AC-199CE75D4F82}"/>
              </a:ext>
            </a:extLst>
          </p:cNvPr>
          <p:cNvSpPr/>
          <p:nvPr/>
        </p:nvSpPr>
        <p:spPr>
          <a:xfrm>
            <a:off x="1150620" y="5530852"/>
            <a:ext cx="1650034" cy="461666"/>
          </a:xfrm>
          <a:prstGeom prst="roundRect">
            <a:avLst>
              <a:gd name="adj" fmla="val 50000"/>
            </a:avLst>
          </a:prstGeom>
          <a:solidFill>
            <a:srgbClr val="002060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7FF50D5D-0C41-B395-780F-3804E0093769}"/>
              </a:ext>
            </a:extLst>
          </p:cNvPr>
          <p:cNvSpPr txBox="1"/>
          <p:nvPr/>
        </p:nvSpPr>
        <p:spPr>
          <a:xfrm>
            <a:off x="1081257" y="5542542"/>
            <a:ext cx="17396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0" lang="pt-PT" sz="2400" i="0" u="none" strike="noStrike" kern="1200" normalizeH="0" baseline="0" noProof="0" dirty="0">
                <a:ln w="0"/>
                <a:solidFill>
                  <a:schemeClr val="bg1"/>
                </a:solidFill>
                <a:effectLst>
                  <a:glow rad="127000">
                    <a:srgbClr val="0519AB">
                      <a:alpha val="20000"/>
                    </a:srgb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cRAZY sTYLE" panose="020B0608020202060204" pitchFamily="34" charset="0"/>
                <a:cs typeface="Times New Roman" panose="02020603050405020304" pitchFamily="18" charset="0"/>
              </a:rPr>
              <a:t>Ayres </a:t>
            </a:r>
            <a:r>
              <a:rPr kumimoji="0" lang="pt-PT" sz="2400" i="0" u="none" strike="noStrike" kern="1200" normalizeH="0" baseline="0" noProof="0" dirty="0">
                <a:ln w="0"/>
                <a:solidFill>
                  <a:schemeClr val="bg1"/>
                </a:solidFill>
                <a:effectLst>
                  <a:glow rad="127000">
                    <a:srgbClr val="0519AB">
                      <a:alpha val="20000"/>
                    </a:srgb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Bahnschrift SemiBold Condensed" panose="020B0502040204020203" pitchFamily="34" charset="0"/>
                <a:cs typeface="Times New Roman" panose="02020603050405020304" pitchFamily="18" charset="0"/>
              </a:rPr>
              <a:t>M</a:t>
            </a:r>
            <a:r>
              <a:rPr kumimoji="0" lang="pt-PT" sz="2400" i="0" u="none" strike="noStrike" kern="1200" normalizeH="0" baseline="0" noProof="0" dirty="0">
                <a:ln w="0"/>
                <a:solidFill>
                  <a:schemeClr val="bg1"/>
                </a:solidFill>
                <a:effectLst>
                  <a:glow rad="127000">
                    <a:srgbClr val="0519AB">
                      <a:alpha val="20000"/>
                    </a:srgb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cRAZY sTYLE" panose="020B0608020202060204" pitchFamily="34" charset="0"/>
                <a:cs typeface="Times New Roman" panose="02020603050405020304" pitchFamily="18" charset="0"/>
              </a:rPr>
              <a:t>ajor</a:t>
            </a:r>
            <a:endParaRPr lang="pt-PT" sz="2400" dirty="0">
              <a:effectLst>
                <a:glow rad="127000">
                  <a:srgbClr val="0519AB">
                    <a:alpha val="20000"/>
                  </a:srgbClr>
                </a:glow>
              </a:effectLst>
            </a:endParaRP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99BDF7A5-BA00-15E1-3A1E-79242DA60E5D}"/>
              </a:ext>
            </a:extLst>
          </p:cNvPr>
          <p:cNvSpPr/>
          <p:nvPr/>
        </p:nvSpPr>
        <p:spPr>
          <a:xfrm>
            <a:off x="3455830" y="5959170"/>
            <a:ext cx="1873146" cy="423466"/>
          </a:xfrm>
          <a:prstGeom prst="roundRect">
            <a:avLst>
              <a:gd name="adj" fmla="val 50000"/>
            </a:avLst>
          </a:prstGeom>
          <a:solidFill>
            <a:srgbClr val="002060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E7037CE5-8535-4131-8794-E05F2A2CD47E}"/>
              </a:ext>
            </a:extLst>
          </p:cNvPr>
          <p:cNvSpPr txBox="1"/>
          <p:nvPr/>
        </p:nvSpPr>
        <p:spPr>
          <a:xfrm>
            <a:off x="3430430" y="5950646"/>
            <a:ext cx="18860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400" dirty="0">
                <a:ln w="0"/>
                <a:solidFill>
                  <a:schemeClr val="bg1"/>
                </a:solidFill>
                <a:effectLst>
                  <a:glow rad="127000">
                    <a:srgbClr val="0519AB">
                      <a:alpha val="20000"/>
                    </a:srgb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RAZY sTYLE" panose="020B0608020202060204" pitchFamily="34" charset="0"/>
                <a:cs typeface="Times New Roman" panose="02020603050405020304" pitchFamily="18" charset="0"/>
              </a:rPr>
              <a:t>Hugo António</a:t>
            </a:r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9CFE6F3F-7D7C-D736-A67E-0C346A00EF10}"/>
              </a:ext>
            </a:extLst>
          </p:cNvPr>
          <p:cNvSpPr/>
          <p:nvPr/>
        </p:nvSpPr>
        <p:spPr>
          <a:xfrm>
            <a:off x="1335820" y="6393179"/>
            <a:ext cx="1651220" cy="423465"/>
          </a:xfrm>
          <a:prstGeom prst="roundRect">
            <a:avLst>
              <a:gd name="adj" fmla="val 50000"/>
            </a:avLst>
          </a:prstGeom>
          <a:solidFill>
            <a:srgbClr val="002060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09B942A4-DFB6-63D3-A42E-FE56494B9F86}"/>
              </a:ext>
            </a:extLst>
          </p:cNvPr>
          <p:cNvSpPr txBox="1"/>
          <p:nvPr/>
        </p:nvSpPr>
        <p:spPr>
          <a:xfrm>
            <a:off x="1358060" y="6350510"/>
            <a:ext cx="16002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400" dirty="0">
                <a:ln w="0"/>
                <a:solidFill>
                  <a:schemeClr val="bg1"/>
                </a:solidFill>
                <a:effectLst>
                  <a:glow rad="127000">
                    <a:srgbClr val="0519AB">
                      <a:alpha val="20000"/>
                    </a:srgb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RAZY sTYLE" panose="020B0608020202060204" pitchFamily="34" charset="0"/>
                <a:cs typeface="Times New Roman" panose="02020603050405020304" pitchFamily="18" charset="0"/>
              </a:rPr>
              <a:t>2019/2022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4B2A165C-D553-0720-7D57-18DFC2A6709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2067"/>
          <a:stretch/>
        </p:blipFill>
        <p:spPr>
          <a:xfrm>
            <a:off x="-27373" y="5103941"/>
            <a:ext cx="5767317" cy="1746239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516080F4-3453-0894-DB38-C53431966EA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23620" y1="19734" x2="60429" y2="85144"/>
                        <a14:backgroundMark x1="57975" y1="63858" x2="57975" y2="65188"/>
                        <a14:backgroundMark x1="57669" y1="65410" x2="69939" y2="84479"/>
                        <a14:backgroundMark x1="54908" y1="88027" x2="68405" y2="84035"/>
                        <a14:backgroundMark x1="40798" y1="68071" x2="52761" y2="85588"/>
                        <a14:backgroundMark x1="20245" y1="81375" x2="38957" y2="69623"/>
                        <a14:backgroundMark x1="20859" y1="11973" x2="85583" y2="63636"/>
                        <a14:backgroundMark x1="18405" y1="12195" x2="20859" y2="11530"/>
                      </a14:backgroundRemoval>
                    </a14:imgEffect>
                    <a14:imgEffect>
                      <a14:brightnessContrast bright="20000" contrast="40000"/>
                    </a14:imgEffect>
                  </a14:imgLayer>
                </a14:imgProps>
              </a:ext>
            </a:extLst>
          </a:blip>
          <a:srcRect l="18103" t="9917" r="14423" b="10805"/>
          <a:stretch/>
        </p:blipFill>
        <p:spPr>
          <a:xfrm>
            <a:off x="-406400" y="4833787"/>
            <a:ext cx="238298" cy="387344"/>
          </a:xfrm>
          <a:prstGeom prst="rect">
            <a:avLst/>
          </a:prstGeom>
        </p:spPr>
      </p:pic>
      <p:pic>
        <p:nvPicPr>
          <p:cNvPr id="52" name="Imagem 51">
            <a:extLst>
              <a:ext uri="{FF2B5EF4-FFF2-40B4-BE49-F238E27FC236}">
                <a16:creationId xmlns:a16="http://schemas.microsoft.com/office/drawing/2014/main" id="{E0ACD4F2-2CBC-DF65-2BCC-02C4DDD827C9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2214"/>
          <a:stretch/>
        </p:blipFill>
        <p:spPr>
          <a:xfrm>
            <a:off x="3197102" y="487679"/>
            <a:ext cx="5767316" cy="5800601"/>
          </a:xfrm>
          <a:prstGeom prst="rect">
            <a:avLst/>
          </a:prstGeom>
        </p:spPr>
      </p:pic>
      <p:sp>
        <p:nvSpPr>
          <p:cNvPr id="51" name="CaixaDeTexto 50">
            <a:extLst>
              <a:ext uri="{FF2B5EF4-FFF2-40B4-BE49-F238E27FC236}">
                <a16:creationId xmlns:a16="http://schemas.microsoft.com/office/drawing/2014/main" id="{C5F27627-72BC-3472-5DDA-272C354877F1}"/>
              </a:ext>
            </a:extLst>
          </p:cNvPr>
          <p:cNvSpPr txBox="1"/>
          <p:nvPr/>
        </p:nvSpPr>
        <p:spPr>
          <a:xfrm>
            <a:off x="2724681" y="2862069"/>
            <a:ext cx="6224498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1300" b="1" dirty="0">
                <a:solidFill>
                  <a:srgbClr val="110557"/>
                </a:solidFill>
                <a:effectLst>
                  <a:glow rad="177800">
                    <a:schemeClr val="bg1">
                      <a:alpha val="26000"/>
                    </a:schemeClr>
                  </a:glow>
                  <a:outerShdw dist="101600" dir="1800000" algn="ctr" rotWithShape="0">
                    <a:schemeClr val="bg1">
                      <a:alpha val="72000"/>
                    </a:schemeClr>
                  </a:outerShdw>
                </a:effectLst>
                <a:latin typeface="AHDN" panose="02000000000000000000" pitchFamily="2" charset="0"/>
              </a:rPr>
              <a:t>AllEatório</a:t>
            </a: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A7784B95-B746-39B0-986C-F00E933E91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FFA08-32FA-4D63-92F6-689FCDE45A47}" type="slidenum">
              <a:rPr lang="pt-PT" smtClean="0">
                <a:solidFill>
                  <a:schemeClr val="bg1"/>
                </a:solidFill>
              </a:rPr>
              <a:t>3</a:t>
            </a:fld>
            <a:endParaRPr lang="pt-PT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5357315"/>
      </p:ext>
    </p:extLst>
  </p:cSld>
  <p:clrMapOvr>
    <a:masterClrMapping/>
  </p:clrMapOvr>
  <p:transition spd="med">
    <p:pull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6" dur="750" fill="hold"/>
                                        <p:tgtEl>
                                          <p:spTgt spid="52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42" presetClass="path" presetSubtype="0" decel="25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2.08333E-6 -1.48148E-6 L -0.31498 -0.15625 " pathEditMode="relative" rAng="0" ptsTypes="AA">
                                      <p:cBhvr>
                                        <p:cTn id="8" dur="7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755" y="-78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75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250"/>
                            </p:stCondLst>
                            <p:childTnLst>
                              <p:par>
                                <p:cTn id="21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750"/>
                            </p:stCondLst>
                            <p:childTnLst>
                              <p:par>
                                <p:cTn id="2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1.85185E-6 L 0.25209 0.12847 " pathEditMode="relative" rAng="0" ptsTypes="AA">
                                      <p:cBhvr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604" y="6412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250"/>
                            </p:stCondLst>
                            <p:childTnLst>
                              <p:par>
                                <p:cTn id="31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5209 0.12847 L 0.46068 0.1919 " pathEditMode="relative" rAng="0" ptsTypes="AA">
                                      <p:cBhvr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30" y="3171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750"/>
                            </p:stCondLst>
                            <p:childTnLst>
                              <p:par>
                                <p:cTn id="37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6068 0.1919 L 0.26276 0.25371 " pathEditMode="relative" rAng="0" ptsTypes="AA">
                                      <p:cBhvr>
                                        <p:cTn id="3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896" y="3079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250"/>
                            </p:stCondLst>
                            <p:childTnLst>
                              <p:par>
                                <p:cTn id="43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6276 0.25371 L 0.89219 -0.02824 " pathEditMode="relative" rAng="0" ptsTypes="AA">
                                      <p:cBhvr>
                                        <p:cTn id="44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471" y="-1409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2" grpId="0" animBg="1"/>
      <p:bldP spid="15" grpId="0" animBg="1"/>
      <p:bldP spid="51" grpId="0"/>
      <p:bldP spid="51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m 16">
            <a:extLst>
              <a:ext uri="{FF2B5EF4-FFF2-40B4-BE49-F238E27FC236}">
                <a16:creationId xmlns:a16="http://schemas.microsoft.com/office/drawing/2014/main" id="{934F0C40-056A-922F-4C93-43242086974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214"/>
          <a:stretch/>
        </p:blipFill>
        <p:spPr>
          <a:xfrm>
            <a:off x="219307" y="288284"/>
            <a:ext cx="4040479" cy="4063797"/>
          </a:xfrm>
          <a:prstGeom prst="rect">
            <a:avLst/>
          </a:prstGeom>
          <a:ln>
            <a:noFill/>
          </a:ln>
          <a:effectLst>
            <a:glow rad="419100">
              <a:schemeClr val="bg1">
                <a:alpha val="3000"/>
              </a:schemeClr>
            </a:glow>
            <a:outerShdw blurRad="50800" dist="88900" dir="8340000" algn="ctr" rotWithShape="0">
              <a:schemeClr val="bg1">
                <a:alpha val="14000"/>
              </a:schemeClr>
            </a:outerShdw>
          </a:effectLst>
        </p:spPr>
      </p:pic>
      <p:sp>
        <p:nvSpPr>
          <p:cNvPr id="24" name="CaixaDeTexto 23">
            <a:extLst>
              <a:ext uri="{FF2B5EF4-FFF2-40B4-BE49-F238E27FC236}">
                <a16:creationId xmlns:a16="http://schemas.microsoft.com/office/drawing/2014/main" id="{1F1B8443-B0C4-D904-021D-516FC629B92D}"/>
              </a:ext>
            </a:extLst>
          </p:cNvPr>
          <p:cNvSpPr txBox="1"/>
          <p:nvPr/>
        </p:nvSpPr>
        <p:spPr>
          <a:xfrm>
            <a:off x="2724681" y="2862069"/>
            <a:ext cx="6224498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1300" b="1" dirty="0" err="1">
                <a:solidFill>
                  <a:srgbClr val="110557"/>
                </a:solidFill>
                <a:effectLst>
                  <a:glow rad="177800">
                    <a:schemeClr val="bg1">
                      <a:alpha val="26000"/>
                    </a:schemeClr>
                  </a:glow>
                  <a:outerShdw dist="101600" dir="1800000" algn="ctr" rotWithShape="0">
                    <a:schemeClr val="bg1">
                      <a:alpha val="72000"/>
                    </a:schemeClr>
                  </a:outerShdw>
                </a:effectLst>
                <a:latin typeface="AHDN" panose="02000000000000000000" pitchFamily="2" charset="0"/>
              </a:rPr>
              <a:t>AllEatório</a:t>
            </a:r>
            <a:endParaRPr lang="pt-PT" sz="11300" b="1" dirty="0">
              <a:solidFill>
                <a:srgbClr val="110557"/>
              </a:solidFill>
              <a:effectLst>
                <a:glow rad="177800">
                  <a:schemeClr val="bg1">
                    <a:alpha val="26000"/>
                  </a:schemeClr>
                </a:glow>
                <a:outerShdw dist="101600" dir="1800000" algn="ctr" rotWithShape="0">
                  <a:schemeClr val="bg1">
                    <a:alpha val="72000"/>
                  </a:schemeClr>
                </a:outerShdw>
              </a:effectLst>
              <a:latin typeface="AHDN" panose="02000000000000000000" pitchFamily="2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5EDC2606-BD58-F546-B90F-7A957561CF1D}"/>
              </a:ext>
            </a:extLst>
          </p:cNvPr>
          <p:cNvSpPr txBox="1"/>
          <p:nvPr/>
        </p:nvSpPr>
        <p:spPr>
          <a:xfrm>
            <a:off x="1810281" y="5220320"/>
            <a:ext cx="1828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4400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Condensed" panose="020B0502040204020203" pitchFamily="34" charset="0"/>
              </a:rPr>
              <a:t>Í</a:t>
            </a:r>
            <a:r>
              <a:rPr lang="pt-PT" sz="4400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RAZY sTYLE" panose="020B0608020202060204" pitchFamily="34" charset="0"/>
              </a:rPr>
              <a:t>ndice </a:t>
            </a:r>
          </a:p>
        </p:txBody>
      </p:sp>
      <p:sp>
        <p:nvSpPr>
          <p:cNvPr id="10" name="Triângulo isósceles 9">
            <a:extLst>
              <a:ext uri="{FF2B5EF4-FFF2-40B4-BE49-F238E27FC236}">
                <a16:creationId xmlns:a16="http://schemas.microsoft.com/office/drawing/2014/main" id="{86329E9D-0A03-8A01-2E48-C0EFF9098AF0}"/>
              </a:ext>
            </a:extLst>
          </p:cNvPr>
          <p:cNvSpPr/>
          <p:nvPr/>
        </p:nvSpPr>
        <p:spPr>
          <a:xfrm>
            <a:off x="3196387" y="5532778"/>
            <a:ext cx="198120" cy="144524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grpSp>
        <p:nvGrpSpPr>
          <p:cNvPr id="41" name="Agrupar 40">
            <a:extLst>
              <a:ext uri="{FF2B5EF4-FFF2-40B4-BE49-F238E27FC236}">
                <a16:creationId xmlns:a16="http://schemas.microsoft.com/office/drawing/2014/main" id="{84932D63-A7B8-7CAD-537C-33DEC4A6A804}"/>
              </a:ext>
            </a:extLst>
          </p:cNvPr>
          <p:cNvGrpSpPr/>
          <p:nvPr/>
        </p:nvGrpSpPr>
        <p:grpSpPr>
          <a:xfrm>
            <a:off x="0" y="0"/>
            <a:ext cx="15215615" cy="14020800"/>
            <a:chOff x="0" y="0"/>
            <a:chExt cx="15215615" cy="14020800"/>
          </a:xfrm>
        </p:grpSpPr>
        <p:grpSp>
          <p:nvGrpSpPr>
            <p:cNvPr id="39" name="Agrupar 38">
              <a:extLst>
                <a:ext uri="{FF2B5EF4-FFF2-40B4-BE49-F238E27FC236}">
                  <a16:creationId xmlns:a16="http://schemas.microsoft.com/office/drawing/2014/main" id="{997D70A5-F609-3BEE-DB80-6AE17A8628CA}"/>
                </a:ext>
              </a:extLst>
            </p:cNvPr>
            <p:cNvGrpSpPr/>
            <p:nvPr/>
          </p:nvGrpSpPr>
          <p:grpSpPr>
            <a:xfrm>
              <a:off x="0" y="0"/>
              <a:ext cx="15215615" cy="14020800"/>
              <a:chOff x="0" y="0"/>
              <a:chExt cx="15215615" cy="14020800"/>
            </a:xfrm>
          </p:grpSpPr>
          <p:sp>
            <p:nvSpPr>
              <p:cNvPr id="11" name="Retângulo 10">
                <a:extLst>
                  <a:ext uri="{FF2B5EF4-FFF2-40B4-BE49-F238E27FC236}">
                    <a16:creationId xmlns:a16="http://schemas.microsoft.com/office/drawing/2014/main" id="{DDA30C95-46CD-3F00-7B03-F1FB769B2F43}"/>
                  </a:ext>
                </a:extLst>
              </p:cNvPr>
              <p:cNvSpPr/>
              <p:nvPr/>
            </p:nvSpPr>
            <p:spPr>
              <a:xfrm>
                <a:off x="0" y="6858000"/>
                <a:ext cx="12192000" cy="7162800"/>
              </a:xfrm>
              <a:prstGeom prst="rect">
                <a:avLst/>
              </a:prstGeom>
              <a:solidFill>
                <a:srgbClr val="E6E6E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/>
              </a:p>
            </p:txBody>
          </p:sp>
          <p:sp>
            <p:nvSpPr>
              <p:cNvPr id="21" name="Retângulo: Cantos Arredondados 20">
                <a:extLst>
                  <a:ext uri="{FF2B5EF4-FFF2-40B4-BE49-F238E27FC236}">
                    <a16:creationId xmlns:a16="http://schemas.microsoft.com/office/drawing/2014/main" id="{D12A3B55-6FD2-3733-00F1-B2754FAE1B95}"/>
                  </a:ext>
                </a:extLst>
              </p:cNvPr>
              <p:cNvSpPr/>
              <p:nvPr/>
            </p:nvSpPr>
            <p:spPr>
              <a:xfrm>
                <a:off x="4431323" y="6858000"/>
                <a:ext cx="7760677" cy="7162800"/>
              </a:xfrm>
              <a:prstGeom prst="roundRect">
                <a:avLst>
                  <a:gd name="adj" fmla="val 2123"/>
                </a:avLst>
              </a:prstGeom>
              <a:solidFill>
                <a:srgbClr val="FFFFFF"/>
              </a:solidFill>
              <a:ln w="19050">
                <a:solidFill>
                  <a:srgbClr val="D93446"/>
                </a:solidFill>
              </a:ln>
              <a:effectLst>
                <a:outerShdw blurRad="850900" dist="38100" dir="8100000" algn="tr" rotWithShape="0">
                  <a:prstClr val="black">
                    <a:alpha val="34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/>
              </a:p>
            </p:txBody>
          </p:sp>
          <p:sp>
            <p:nvSpPr>
              <p:cNvPr id="27" name="Retângulo: Cantos Diagonais Arredondados 26">
                <a:extLst>
                  <a:ext uri="{FF2B5EF4-FFF2-40B4-BE49-F238E27FC236}">
                    <a16:creationId xmlns:a16="http://schemas.microsoft.com/office/drawing/2014/main" id="{A383F8BB-7F58-C5B6-6BC0-7A368BD85CDC}"/>
                  </a:ext>
                </a:extLst>
              </p:cNvPr>
              <p:cNvSpPr/>
              <p:nvPr/>
            </p:nvSpPr>
            <p:spPr>
              <a:xfrm>
                <a:off x="5291578" y="7802880"/>
                <a:ext cx="9924037" cy="1950720"/>
              </a:xfrm>
              <a:prstGeom prst="round2DiagRect">
                <a:avLst>
                  <a:gd name="adj1" fmla="val 0"/>
                  <a:gd name="adj2" fmla="val 50000"/>
                </a:avLst>
              </a:prstGeom>
              <a:solidFill>
                <a:srgbClr val="D93446"/>
              </a:solidFill>
              <a:ln>
                <a:noFill/>
              </a:ln>
              <a:effectLst>
                <a:innerShdw blurRad="850900">
                  <a:schemeClr val="tx1">
                    <a:lumMod val="95000"/>
                    <a:lumOff val="5000"/>
                    <a:alpha val="41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 dirty="0"/>
              </a:p>
            </p:txBody>
          </p:sp>
          <p:pic>
            <p:nvPicPr>
              <p:cNvPr id="37" name="Imagem 36">
                <a:extLst>
                  <a:ext uri="{FF2B5EF4-FFF2-40B4-BE49-F238E27FC236}">
                    <a16:creationId xmlns:a16="http://schemas.microsoft.com/office/drawing/2014/main" id="{779455E5-3449-5748-387B-9E5F97C112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0" y="0"/>
                <a:ext cx="12192000" cy="6858000"/>
              </a:xfrm>
              <a:prstGeom prst="rect">
                <a:avLst/>
              </a:prstGeom>
            </p:spPr>
          </p:pic>
        </p:grpSp>
        <p:sp>
          <p:nvSpPr>
            <p:cNvPr id="40" name="Retângulo 39">
              <a:extLst>
                <a:ext uri="{FF2B5EF4-FFF2-40B4-BE49-F238E27FC236}">
                  <a16:creationId xmlns:a16="http://schemas.microsoft.com/office/drawing/2014/main" id="{29E81CF9-44E2-C3C0-ABCD-5EB67C3E4863}"/>
                </a:ext>
              </a:extLst>
            </p:cNvPr>
            <p:cNvSpPr/>
            <p:nvPr/>
          </p:nvSpPr>
          <p:spPr>
            <a:xfrm>
              <a:off x="0" y="6548120"/>
              <a:ext cx="1930400" cy="287020"/>
            </a:xfrm>
            <a:prstGeom prst="rect">
              <a:avLst/>
            </a:prstGeom>
            <a:solidFill>
              <a:srgbClr val="CA08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</p:grpSp>
      <p:pic>
        <p:nvPicPr>
          <p:cNvPr id="19" name="Imagem 18">
            <a:extLst>
              <a:ext uri="{FF2B5EF4-FFF2-40B4-BE49-F238E27FC236}">
                <a16:creationId xmlns:a16="http://schemas.microsoft.com/office/drawing/2014/main" id="{A07C4B25-2035-8407-C77D-304EBB4B4E6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23620" y1="19734" x2="60429" y2="85144"/>
                        <a14:backgroundMark x1="57975" y1="63858" x2="57975" y2="65188"/>
                        <a14:backgroundMark x1="57669" y1="65410" x2="69939" y2="84479"/>
                        <a14:backgroundMark x1="54908" y1="88027" x2="68405" y2="84035"/>
                        <a14:backgroundMark x1="40798" y1="68071" x2="52761" y2="85588"/>
                        <a14:backgroundMark x1="20245" y1="81375" x2="38957" y2="69623"/>
                        <a14:backgroundMark x1="20859" y1="11973" x2="85583" y2="63636"/>
                        <a14:backgroundMark x1="18405" y1="12195" x2="20859" y2="11530"/>
                      </a14:backgroundRemoval>
                    </a14:imgEffect>
                    <a14:imgEffect>
                      <a14:brightnessContrast bright="20000" contrast="40000"/>
                    </a14:imgEffect>
                  </a14:imgLayer>
                </a14:imgProps>
              </a:ext>
            </a:extLst>
          </a:blip>
          <a:srcRect l="18103" t="9917" r="14423" b="10805"/>
          <a:stretch/>
        </p:blipFill>
        <p:spPr>
          <a:xfrm>
            <a:off x="10475743" y="4638392"/>
            <a:ext cx="238298" cy="387344"/>
          </a:xfrm>
          <a:prstGeom prst="rect">
            <a:avLst/>
          </a:prstGeom>
        </p:spPr>
      </p:pic>
      <p:sp>
        <p:nvSpPr>
          <p:cNvPr id="2" name="Marcador de Posição do Número do Diapositivo 1">
            <a:extLst>
              <a:ext uri="{FF2B5EF4-FFF2-40B4-BE49-F238E27FC236}">
                <a16:creationId xmlns:a16="http://schemas.microsoft.com/office/drawing/2014/main" id="{3EF2D021-AE78-AF66-32CB-B888F96DE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FFA08-32FA-4D63-92F6-689FCDE45A47}" type="slidenum">
              <a:rPr lang="pt-PT" smtClean="0"/>
              <a:t>4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049276111"/>
      </p:ext>
    </p:extLst>
  </p:cSld>
  <p:clrMapOvr>
    <a:masterClrMapping/>
  </p:clrMapOvr>
  <p:transition advTm="0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34" presetClass="emph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2.5E-6 3.7037E-7 L 2.5E-6 -0.01574 " pathEditMode="relative" rAng="0" ptsTypes="AA">
                                      <p:cBhvr>
                                        <p:cTn id="17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87"/>
                                    </p:animMotion>
                                    <p:animRot by="1500000">
                                      <p:cBhvr>
                                        <p:cTn id="18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9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20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21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2" presetID="42" presetClass="path" presetSubtype="0" autoRev="1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2.29167E-6 3.7037E-7 L 0.00013 -0.01852 " pathEditMode="relative" rAng="0" ptsTypes="AA">
                                      <p:cBhvr>
                                        <p:cTn id="23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92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4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400"/>
                            </p:stCondLst>
                            <p:childTnLst>
                              <p:par>
                                <p:cTn id="2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2.22222E-6 L -0.00013 -0.74421 " pathEditMode="relative" rAng="0" ptsTypes="AA">
                                      <p:cBhvr>
                                        <p:cTn id="29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-372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10" grpId="0" animBg="1"/>
      <p:bldP spid="10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A03DB1D0-1805-9856-7740-1C2D6F252F78}"/>
              </a:ext>
            </a:extLst>
          </p:cNvPr>
          <p:cNvSpPr/>
          <p:nvPr/>
        </p:nvSpPr>
        <p:spPr>
          <a:xfrm>
            <a:off x="1547445" y="87926"/>
            <a:ext cx="2171701" cy="957072"/>
          </a:xfrm>
          <a:prstGeom prst="roundRect">
            <a:avLst>
              <a:gd name="adj" fmla="val 29401"/>
            </a:avLst>
          </a:prstGeom>
          <a:solidFill>
            <a:srgbClr val="00206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69E64683-A070-5F46-B40B-38C69EE84583}"/>
              </a:ext>
            </a:extLst>
          </p:cNvPr>
          <p:cNvGrpSpPr/>
          <p:nvPr/>
        </p:nvGrpSpPr>
        <p:grpSpPr>
          <a:xfrm>
            <a:off x="1810281" y="115880"/>
            <a:ext cx="1828800" cy="769441"/>
            <a:chOff x="1810281" y="115880"/>
            <a:chExt cx="1828800" cy="769441"/>
          </a:xfrm>
        </p:grpSpPr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B353698F-63F1-60B7-95D7-3AB2D2532BC6}"/>
                </a:ext>
              </a:extLst>
            </p:cNvPr>
            <p:cNvSpPr txBox="1"/>
            <p:nvPr/>
          </p:nvSpPr>
          <p:spPr>
            <a:xfrm>
              <a:off x="1810281" y="115880"/>
              <a:ext cx="182880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sz="4400" u="sng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hnschrift SemiBold Condensed" panose="020B0502040204020203" pitchFamily="34" charset="0"/>
                </a:rPr>
                <a:t>Í</a:t>
              </a:r>
              <a:r>
                <a:rPr lang="pt-PT" sz="4400" u="sng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RAZY sTYLE" panose="020B0608020202060204" pitchFamily="34" charset="0"/>
                </a:rPr>
                <a:t>ndice </a:t>
              </a:r>
            </a:p>
          </p:txBody>
        </p:sp>
        <p:sp>
          <p:nvSpPr>
            <p:cNvPr id="12" name="Triângulo isósceles 11">
              <a:extLst>
                <a:ext uri="{FF2B5EF4-FFF2-40B4-BE49-F238E27FC236}">
                  <a16:creationId xmlns:a16="http://schemas.microsoft.com/office/drawing/2014/main" id="{998EAD2C-ED36-DB93-DFCB-E6E0F4F15B51}"/>
                </a:ext>
              </a:extLst>
            </p:cNvPr>
            <p:cNvSpPr/>
            <p:nvPr/>
          </p:nvSpPr>
          <p:spPr>
            <a:xfrm>
              <a:off x="3196387" y="428338"/>
              <a:ext cx="198120" cy="144524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 dirty="0"/>
            </a:p>
          </p:txBody>
        </p:sp>
      </p:grpSp>
      <p:pic>
        <p:nvPicPr>
          <p:cNvPr id="14" name="Imagem 13">
            <a:extLst>
              <a:ext uri="{FF2B5EF4-FFF2-40B4-BE49-F238E27FC236}">
                <a16:creationId xmlns:a16="http://schemas.microsoft.com/office/drawing/2014/main" id="{75864724-511E-08CD-63D0-5C4E9F40EB3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23620" y1="19734" x2="60429" y2="85144"/>
                        <a14:backgroundMark x1="57975" y1="63858" x2="57975" y2="65188"/>
                        <a14:backgroundMark x1="57669" y1="65410" x2="69939" y2="84479"/>
                        <a14:backgroundMark x1="54908" y1="88027" x2="68405" y2="84035"/>
                        <a14:backgroundMark x1="40798" y1="68071" x2="52761" y2="85588"/>
                        <a14:backgroundMark x1="20245" y1="81375" x2="38957" y2="69623"/>
                        <a14:backgroundMark x1="20859" y1="11973" x2="85583" y2="63636"/>
                        <a14:backgroundMark x1="18405" y1="12195" x2="20859" y2="11530"/>
                      </a14:backgroundRemoval>
                    </a14:imgEffect>
                    <a14:imgEffect>
                      <a14:brightnessContrast bright="20000" contrast="40000"/>
                    </a14:imgEffect>
                  </a14:imgLayer>
                </a14:imgProps>
              </a:ext>
            </a:extLst>
          </a:blip>
          <a:srcRect l="18103" t="9917" r="14423" b="10805"/>
          <a:stretch/>
        </p:blipFill>
        <p:spPr>
          <a:xfrm>
            <a:off x="10475743" y="4638392"/>
            <a:ext cx="238298" cy="387344"/>
          </a:xfrm>
          <a:prstGeom prst="rect">
            <a:avLst/>
          </a:prstGeom>
        </p:spPr>
      </p:pic>
      <p:grpSp>
        <p:nvGrpSpPr>
          <p:cNvPr id="18" name="Agrupar 17">
            <a:extLst>
              <a:ext uri="{FF2B5EF4-FFF2-40B4-BE49-F238E27FC236}">
                <a16:creationId xmlns:a16="http://schemas.microsoft.com/office/drawing/2014/main" id="{02DFB26E-2D02-B4E1-14B7-C51C43601926}"/>
              </a:ext>
            </a:extLst>
          </p:cNvPr>
          <p:cNvGrpSpPr/>
          <p:nvPr/>
        </p:nvGrpSpPr>
        <p:grpSpPr>
          <a:xfrm>
            <a:off x="1747144" y="109386"/>
            <a:ext cx="1828800" cy="830997"/>
            <a:chOff x="1810281" y="115880"/>
            <a:chExt cx="1828800" cy="830997"/>
          </a:xfrm>
        </p:grpSpPr>
        <p:sp>
          <p:nvSpPr>
            <p:cNvPr id="19" name="CaixaDeTexto 18">
              <a:extLst>
                <a:ext uri="{FF2B5EF4-FFF2-40B4-BE49-F238E27FC236}">
                  <a16:creationId xmlns:a16="http://schemas.microsoft.com/office/drawing/2014/main" id="{DB7512ED-3408-D9CB-B4F4-39A01A9164F7}"/>
                </a:ext>
              </a:extLst>
            </p:cNvPr>
            <p:cNvSpPr txBox="1"/>
            <p:nvPr/>
          </p:nvSpPr>
          <p:spPr>
            <a:xfrm>
              <a:off x="1810281" y="115880"/>
              <a:ext cx="18288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sz="4800" dirty="0">
                  <a:ln w="0"/>
                  <a:solidFill>
                    <a:schemeClr val="bg1"/>
                  </a:solidFill>
                  <a:effectLst>
                    <a:glow rad="127000">
                      <a:srgbClr val="0519AB">
                        <a:alpha val="20000"/>
                      </a:srgbClr>
                    </a:glow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ahnschrift SemiBold Condensed" panose="020B0502040204020203" pitchFamily="34" charset="0"/>
                  <a:cs typeface="Times New Roman" panose="02020603050405020304" pitchFamily="18" charset="0"/>
                </a:rPr>
                <a:t>Í</a:t>
              </a:r>
              <a:r>
                <a:rPr lang="pt-PT" sz="4800" dirty="0">
                  <a:ln w="0"/>
                  <a:solidFill>
                    <a:schemeClr val="bg1"/>
                  </a:solidFill>
                  <a:effectLst>
                    <a:glow rad="127000">
                      <a:srgbClr val="0519AB">
                        <a:alpha val="20000"/>
                      </a:srgbClr>
                    </a:glow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RAZY sTYLE" panose="020B0608020202060204" pitchFamily="34" charset="0"/>
                  <a:cs typeface="Times New Roman" panose="02020603050405020304" pitchFamily="18" charset="0"/>
                </a:rPr>
                <a:t>ndice</a:t>
              </a:r>
              <a:r>
                <a:rPr lang="pt-PT" sz="4400" u="sng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RAZY sTYLE" panose="020B0608020202060204" pitchFamily="34" charset="0"/>
                </a:rPr>
                <a:t> </a:t>
              </a:r>
            </a:p>
          </p:txBody>
        </p:sp>
        <p:sp>
          <p:nvSpPr>
            <p:cNvPr id="20" name="Triângulo isósceles 19">
              <a:extLst>
                <a:ext uri="{FF2B5EF4-FFF2-40B4-BE49-F238E27FC236}">
                  <a16:creationId xmlns:a16="http://schemas.microsoft.com/office/drawing/2014/main" id="{64C1C7F8-E98A-E104-977D-5C92D793E60A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3275516" y="428338"/>
              <a:ext cx="246753" cy="180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  <a:effectLst>
              <a:glow rad="127000">
                <a:srgbClr val="0519AB">
                  <a:alpha val="22000"/>
                </a:srgb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 dirty="0"/>
            </a:p>
          </p:txBody>
        </p:sp>
      </p:grpSp>
      <p:grpSp>
        <p:nvGrpSpPr>
          <p:cNvPr id="40" name="Agrupar 39">
            <a:extLst>
              <a:ext uri="{FF2B5EF4-FFF2-40B4-BE49-F238E27FC236}">
                <a16:creationId xmlns:a16="http://schemas.microsoft.com/office/drawing/2014/main" id="{B13039C4-77B7-7CB3-4CEA-6AA07C8F1586}"/>
              </a:ext>
            </a:extLst>
          </p:cNvPr>
          <p:cNvGrpSpPr/>
          <p:nvPr/>
        </p:nvGrpSpPr>
        <p:grpSpPr>
          <a:xfrm>
            <a:off x="1646750" y="1072951"/>
            <a:ext cx="6741346" cy="5582867"/>
            <a:chOff x="1963742" y="1072951"/>
            <a:chExt cx="6741346" cy="5582867"/>
          </a:xfrm>
        </p:grpSpPr>
        <p:sp>
          <p:nvSpPr>
            <p:cNvPr id="39" name="Retângulo: Cantos Arredondados 38">
              <a:extLst>
                <a:ext uri="{FF2B5EF4-FFF2-40B4-BE49-F238E27FC236}">
                  <a16:creationId xmlns:a16="http://schemas.microsoft.com/office/drawing/2014/main" id="{9EA76752-B781-A1B7-4690-F142AAD7A126}"/>
                </a:ext>
              </a:extLst>
            </p:cNvPr>
            <p:cNvSpPr/>
            <p:nvPr/>
          </p:nvSpPr>
          <p:spPr>
            <a:xfrm>
              <a:off x="1963742" y="1072951"/>
              <a:ext cx="6741346" cy="5582867"/>
            </a:xfrm>
            <a:prstGeom prst="roundRect">
              <a:avLst>
                <a:gd name="adj" fmla="val 4438"/>
              </a:avLst>
            </a:prstGeom>
            <a:blipFill dpi="0" rotWithShape="1">
              <a:blip r:embed="rId5"/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38" name="CaixaDeTexto 37">
              <a:extLst>
                <a:ext uri="{FF2B5EF4-FFF2-40B4-BE49-F238E27FC236}">
                  <a16:creationId xmlns:a16="http://schemas.microsoft.com/office/drawing/2014/main" id="{4127BA41-E1AC-ED19-09EB-CB07C10404A2}"/>
                </a:ext>
              </a:extLst>
            </p:cNvPr>
            <p:cNvSpPr txBox="1"/>
            <p:nvPr/>
          </p:nvSpPr>
          <p:spPr>
            <a:xfrm>
              <a:off x="2377440" y="1250191"/>
              <a:ext cx="6096000" cy="533992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PT" sz="3100" b="1" i="0" u="none" strike="noStrike" kern="1200" normalizeH="0" baseline="0" noProof="0" dirty="0">
                  <a:ln w="0"/>
                  <a:solidFill>
                    <a:schemeClr val="bg1"/>
                  </a:solidFill>
                  <a:effectLst>
                    <a:outerShdw blurRad="50800" dist="38100" dir="16200000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fornian FB" panose="0207040306080B030204" pitchFamily="18" charset="0"/>
                  <a:cs typeface="Times New Roman" panose="02020603050405020304" pitchFamily="18" charset="0"/>
                </a:rPr>
                <a:t>Resumo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PT" sz="3100" b="1" i="0" u="none" strike="noStrike" kern="1200" normalizeH="0" baseline="0" noProof="0" dirty="0">
                  <a:ln w="0"/>
                  <a:solidFill>
                    <a:schemeClr val="bg1"/>
                  </a:solidFill>
                  <a:effectLst>
                    <a:outerShdw blurRad="50800" dist="38100" dir="16200000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fornian FB" panose="0207040306080B030204" pitchFamily="18" charset="0"/>
                  <a:cs typeface="Times New Roman" panose="02020603050405020304" pitchFamily="18" charset="0"/>
                </a:rPr>
                <a:t>Palavras- chave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PT" sz="3100" b="1" i="0" u="none" strike="noStrike" kern="1200" normalizeH="0" baseline="0" noProof="0" dirty="0">
                  <a:ln w="0"/>
                  <a:solidFill>
                    <a:schemeClr val="bg1"/>
                  </a:solidFill>
                  <a:effectLst>
                    <a:outerShdw blurRad="50800" dist="38100" dir="16200000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fornian FB" panose="0207040306080B030204" pitchFamily="18" charset="0"/>
                  <a:cs typeface="Times New Roman" panose="02020603050405020304" pitchFamily="18" charset="0"/>
                </a:rPr>
                <a:t>Escolha e Fundamentação do Projeto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PT" sz="3100" b="1" i="0" u="none" strike="noStrike" kern="1200" normalizeH="0" baseline="0" noProof="0" dirty="0">
                  <a:ln w="0"/>
                  <a:solidFill>
                    <a:schemeClr val="bg1"/>
                  </a:solidFill>
                  <a:effectLst>
                    <a:outerShdw blurRad="50800" dist="38100" dir="16200000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fornian FB" panose="0207040306080B030204" pitchFamily="18" charset="0"/>
                  <a:cs typeface="Times New Roman" panose="02020603050405020304" pitchFamily="18" charset="0"/>
                </a:rPr>
                <a:t>Enquadramento Teórico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PT" sz="3100" b="1" i="0" u="none" strike="noStrike" kern="1200" normalizeH="0" baseline="0" noProof="0" dirty="0">
                  <a:ln w="0"/>
                  <a:solidFill>
                    <a:schemeClr val="bg1"/>
                  </a:solidFill>
                  <a:effectLst>
                    <a:outerShdw blurRad="50800" dist="38100" dir="16200000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fornian FB" panose="0207040306080B030204" pitchFamily="18" charset="0"/>
                  <a:cs typeface="Times New Roman" panose="02020603050405020304" pitchFamily="18" charset="0"/>
                </a:rPr>
                <a:t>Enquadramento Prático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PT" sz="3100" b="1" i="0" u="none" strike="noStrike" kern="1200" normalizeH="0" baseline="0" noProof="0" dirty="0">
                  <a:ln w="0"/>
                  <a:solidFill>
                    <a:schemeClr val="bg1"/>
                  </a:solidFill>
                  <a:effectLst>
                    <a:outerShdw blurRad="50800" dist="38100" dir="16200000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fornian FB" panose="0207040306080B030204" pitchFamily="18" charset="0"/>
                  <a:cs typeface="Times New Roman" panose="02020603050405020304" pitchFamily="18" charset="0"/>
                </a:rPr>
                <a:t>Testes e Resultados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PT" sz="3100" b="1" i="0" u="none" strike="noStrike" kern="1200" normalizeH="0" baseline="0" noProof="0" dirty="0">
                  <a:ln w="0"/>
                  <a:solidFill>
                    <a:schemeClr val="bg1"/>
                  </a:solidFill>
                  <a:effectLst>
                    <a:outerShdw blurRad="50800" dist="38100" dir="16200000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fornian FB" panose="0207040306080B030204" pitchFamily="18" charset="0"/>
                  <a:cs typeface="Times New Roman" panose="02020603050405020304" pitchFamily="18" charset="0"/>
                </a:rPr>
                <a:t>Demonstração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PT" sz="3100" b="1" i="0" u="none" strike="noStrike" kern="1200" normalizeH="0" baseline="0" noProof="0" dirty="0">
                  <a:ln w="0"/>
                  <a:solidFill>
                    <a:schemeClr val="bg1"/>
                  </a:solidFill>
                  <a:effectLst>
                    <a:outerShdw blurRad="50800" dist="38100" dir="16200000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fornian FB" panose="0207040306080B030204" pitchFamily="18" charset="0"/>
                  <a:cs typeface="Times New Roman" panose="02020603050405020304" pitchFamily="18" charset="0"/>
                </a:rPr>
                <a:t>Orçamentação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PT" sz="3100" b="1" i="0" u="none" strike="noStrike" kern="1200" normalizeH="0" baseline="0" noProof="0" dirty="0">
                  <a:ln w="0"/>
                  <a:solidFill>
                    <a:schemeClr val="bg1"/>
                  </a:solidFill>
                  <a:effectLst>
                    <a:outerShdw blurRad="50800" dist="38100" dir="16200000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fornian FB" panose="0207040306080B030204" pitchFamily="18" charset="0"/>
                  <a:cs typeface="Times New Roman" panose="02020603050405020304" pitchFamily="18" charset="0"/>
                </a:rPr>
                <a:t>Considerações Finais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PT" sz="3100" b="1" i="0" u="none" strike="noStrike" kern="1200" normalizeH="0" baseline="0" noProof="0" dirty="0">
                  <a:ln w="0"/>
                  <a:solidFill>
                    <a:schemeClr val="bg1"/>
                  </a:solidFill>
                  <a:effectLst>
                    <a:outerShdw blurRad="50800" dist="38100" dir="16200000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fornian FB" panose="0207040306080B030204" pitchFamily="18" charset="0"/>
                  <a:cs typeface="Times New Roman" panose="02020603050405020304" pitchFamily="18" charset="0"/>
                </a:rPr>
                <a:t>Agradecimentos</a:t>
              </a:r>
              <a:endParaRPr kumimoji="0" lang="pt-PT" sz="3100" b="1" i="0" u="none" strike="noStrike" kern="1200" cap="none" spc="0" normalizeH="0" baseline="0" noProof="0" dirty="0">
                <a:ln w="12700">
                  <a:solidFill>
                    <a:srgbClr val="27CED7">
                      <a:lumMod val="50000"/>
                    </a:srgbClr>
                  </a:solidFill>
                  <a:prstDash val="solid"/>
                </a:ln>
                <a:solidFill>
                  <a:schemeClr val="bg1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fornian FB" panose="0207040306080B0302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" name="Marcador de Posição do Número do Diapositivo 1">
            <a:extLst>
              <a:ext uri="{FF2B5EF4-FFF2-40B4-BE49-F238E27FC236}">
                <a16:creationId xmlns:a16="http://schemas.microsoft.com/office/drawing/2014/main" id="{7794363F-B67C-6BED-1A92-08299226B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FFA08-32FA-4D63-92F6-689FCDE45A47}" type="slidenum">
              <a:rPr lang="pt-PT" smtClean="0"/>
              <a:t>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880256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3.7037E-7 L -0.58346 -0.59444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180" y="-2972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53" presetClass="entr" presetSubtype="16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A03DB1D0-1805-9856-7740-1C2D6F252F78}"/>
              </a:ext>
            </a:extLst>
          </p:cNvPr>
          <p:cNvSpPr/>
          <p:nvPr/>
        </p:nvSpPr>
        <p:spPr>
          <a:xfrm>
            <a:off x="1547445" y="87926"/>
            <a:ext cx="2171701" cy="957072"/>
          </a:xfrm>
          <a:prstGeom prst="roundRect">
            <a:avLst>
              <a:gd name="adj" fmla="val 29401"/>
            </a:avLst>
          </a:prstGeom>
          <a:solidFill>
            <a:srgbClr val="00206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69E64683-A070-5F46-B40B-38C69EE84583}"/>
              </a:ext>
            </a:extLst>
          </p:cNvPr>
          <p:cNvGrpSpPr/>
          <p:nvPr/>
        </p:nvGrpSpPr>
        <p:grpSpPr>
          <a:xfrm>
            <a:off x="1810281" y="115880"/>
            <a:ext cx="1828800" cy="769441"/>
            <a:chOff x="1810281" y="115880"/>
            <a:chExt cx="1828800" cy="769441"/>
          </a:xfrm>
        </p:grpSpPr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B353698F-63F1-60B7-95D7-3AB2D2532BC6}"/>
                </a:ext>
              </a:extLst>
            </p:cNvPr>
            <p:cNvSpPr txBox="1"/>
            <p:nvPr/>
          </p:nvSpPr>
          <p:spPr>
            <a:xfrm>
              <a:off x="1810281" y="115880"/>
              <a:ext cx="182880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sz="4400" u="sng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hnschrift SemiBold Condensed" panose="020B0502040204020203" pitchFamily="34" charset="0"/>
                </a:rPr>
                <a:t>Í</a:t>
              </a:r>
              <a:r>
                <a:rPr lang="pt-PT" sz="4400" u="sng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RAZY sTYLE" panose="020B0608020202060204" pitchFamily="34" charset="0"/>
                </a:rPr>
                <a:t>ndice </a:t>
              </a:r>
            </a:p>
          </p:txBody>
        </p:sp>
        <p:sp>
          <p:nvSpPr>
            <p:cNvPr id="12" name="Triângulo isósceles 11">
              <a:extLst>
                <a:ext uri="{FF2B5EF4-FFF2-40B4-BE49-F238E27FC236}">
                  <a16:creationId xmlns:a16="http://schemas.microsoft.com/office/drawing/2014/main" id="{998EAD2C-ED36-DB93-DFCB-E6E0F4F15B51}"/>
                </a:ext>
              </a:extLst>
            </p:cNvPr>
            <p:cNvSpPr/>
            <p:nvPr/>
          </p:nvSpPr>
          <p:spPr>
            <a:xfrm>
              <a:off x="3196387" y="428338"/>
              <a:ext cx="198120" cy="144524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 dirty="0"/>
            </a:p>
          </p:txBody>
        </p:sp>
      </p:grpSp>
      <p:pic>
        <p:nvPicPr>
          <p:cNvPr id="14" name="Imagem 13">
            <a:extLst>
              <a:ext uri="{FF2B5EF4-FFF2-40B4-BE49-F238E27FC236}">
                <a16:creationId xmlns:a16="http://schemas.microsoft.com/office/drawing/2014/main" id="{75864724-511E-08CD-63D0-5C4E9F40EB3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23620" y1="19734" x2="60429" y2="85144"/>
                        <a14:backgroundMark x1="57975" y1="63858" x2="57975" y2="65188"/>
                        <a14:backgroundMark x1="57669" y1="65410" x2="69939" y2="84479"/>
                        <a14:backgroundMark x1="54908" y1="88027" x2="68405" y2="84035"/>
                        <a14:backgroundMark x1="40798" y1="68071" x2="52761" y2="85588"/>
                        <a14:backgroundMark x1="20245" y1="81375" x2="38957" y2="69623"/>
                        <a14:backgroundMark x1="20859" y1="11973" x2="85583" y2="63636"/>
                        <a14:backgroundMark x1="18405" y1="12195" x2="20859" y2="11530"/>
                      </a14:backgroundRemoval>
                    </a14:imgEffect>
                    <a14:imgEffect>
                      <a14:brightnessContrast bright="20000" contrast="40000"/>
                    </a14:imgEffect>
                  </a14:imgLayer>
                </a14:imgProps>
              </a:ext>
            </a:extLst>
          </a:blip>
          <a:srcRect l="18103" t="9917" r="14423" b="10805"/>
          <a:stretch/>
        </p:blipFill>
        <p:spPr>
          <a:xfrm>
            <a:off x="10475743" y="4638392"/>
            <a:ext cx="238298" cy="387344"/>
          </a:xfrm>
          <a:prstGeom prst="rect">
            <a:avLst/>
          </a:prstGeom>
        </p:spPr>
      </p:pic>
      <p:grpSp>
        <p:nvGrpSpPr>
          <p:cNvPr id="18" name="Agrupar 17">
            <a:extLst>
              <a:ext uri="{FF2B5EF4-FFF2-40B4-BE49-F238E27FC236}">
                <a16:creationId xmlns:a16="http://schemas.microsoft.com/office/drawing/2014/main" id="{02DFB26E-2D02-B4E1-14B7-C51C43601926}"/>
              </a:ext>
            </a:extLst>
          </p:cNvPr>
          <p:cNvGrpSpPr/>
          <p:nvPr/>
        </p:nvGrpSpPr>
        <p:grpSpPr>
          <a:xfrm>
            <a:off x="1747144" y="109386"/>
            <a:ext cx="1828800" cy="830997"/>
            <a:chOff x="1810281" y="115880"/>
            <a:chExt cx="1828800" cy="830997"/>
          </a:xfrm>
        </p:grpSpPr>
        <p:sp>
          <p:nvSpPr>
            <p:cNvPr id="19" name="CaixaDeTexto 18">
              <a:extLst>
                <a:ext uri="{FF2B5EF4-FFF2-40B4-BE49-F238E27FC236}">
                  <a16:creationId xmlns:a16="http://schemas.microsoft.com/office/drawing/2014/main" id="{DB7512ED-3408-D9CB-B4F4-39A01A9164F7}"/>
                </a:ext>
              </a:extLst>
            </p:cNvPr>
            <p:cNvSpPr txBox="1"/>
            <p:nvPr/>
          </p:nvSpPr>
          <p:spPr>
            <a:xfrm>
              <a:off x="1810281" y="115880"/>
              <a:ext cx="18288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sz="4800" dirty="0">
                  <a:ln w="0"/>
                  <a:solidFill>
                    <a:schemeClr val="bg1"/>
                  </a:solidFill>
                  <a:effectLst>
                    <a:glow rad="127000">
                      <a:srgbClr val="0519AB">
                        <a:alpha val="20000"/>
                      </a:srgbClr>
                    </a:glow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ahnschrift SemiBold Condensed" panose="020B0502040204020203" pitchFamily="34" charset="0"/>
                  <a:cs typeface="Times New Roman" panose="02020603050405020304" pitchFamily="18" charset="0"/>
                </a:rPr>
                <a:t>Í</a:t>
              </a:r>
              <a:r>
                <a:rPr lang="pt-PT" sz="4800" dirty="0">
                  <a:ln w="0"/>
                  <a:solidFill>
                    <a:schemeClr val="bg1"/>
                  </a:solidFill>
                  <a:effectLst>
                    <a:glow rad="127000">
                      <a:srgbClr val="0519AB">
                        <a:alpha val="20000"/>
                      </a:srgbClr>
                    </a:glow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RAZY sTYLE" panose="020B0608020202060204" pitchFamily="34" charset="0"/>
                  <a:cs typeface="Times New Roman" panose="02020603050405020304" pitchFamily="18" charset="0"/>
                </a:rPr>
                <a:t>ndice</a:t>
              </a:r>
              <a:r>
                <a:rPr lang="pt-PT" sz="4400" u="sng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RAZY sTYLE" panose="020B0608020202060204" pitchFamily="34" charset="0"/>
                </a:rPr>
                <a:t> </a:t>
              </a:r>
            </a:p>
          </p:txBody>
        </p:sp>
        <p:sp>
          <p:nvSpPr>
            <p:cNvPr id="20" name="Triângulo isósceles 19">
              <a:extLst>
                <a:ext uri="{FF2B5EF4-FFF2-40B4-BE49-F238E27FC236}">
                  <a16:creationId xmlns:a16="http://schemas.microsoft.com/office/drawing/2014/main" id="{64C1C7F8-E98A-E104-977D-5C92D793E60A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3275516" y="428338"/>
              <a:ext cx="246753" cy="180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  <a:effectLst>
              <a:glow rad="127000">
                <a:srgbClr val="0519AB">
                  <a:alpha val="22000"/>
                </a:srgb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 dirty="0"/>
            </a:p>
          </p:txBody>
        </p:sp>
      </p:grpSp>
      <p:grpSp>
        <p:nvGrpSpPr>
          <p:cNvPr id="40" name="Agrupar 39">
            <a:extLst>
              <a:ext uri="{FF2B5EF4-FFF2-40B4-BE49-F238E27FC236}">
                <a16:creationId xmlns:a16="http://schemas.microsoft.com/office/drawing/2014/main" id="{B13039C4-77B7-7CB3-4CEA-6AA07C8F1586}"/>
              </a:ext>
            </a:extLst>
          </p:cNvPr>
          <p:cNvGrpSpPr/>
          <p:nvPr/>
        </p:nvGrpSpPr>
        <p:grpSpPr>
          <a:xfrm>
            <a:off x="1646750" y="1072951"/>
            <a:ext cx="6741346" cy="5582867"/>
            <a:chOff x="1963742" y="1072951"/>
            <a:chExt cx="6741346" cy="5582867"/>
          </a:xfrm>
        </p:grpSpPr>
        <p:sp>
          <p:nvSpPr>
            <p:cNvPr id="39" name="Retângulo: Cantos Arredondados 38">
              <a:extLst>
                <a:ext uri="{FF2B5EF4-FFF2-40B4-BE49-F238E27FC236}">
                  <a16:creationId xmlns:a16="http://schemas.microsoft.com/office/drawing/2014/main" id="{9EA76752-B781-A1B7-4690-F142AAD7A126}"/>
                </a:ext>
              </a:extLst>
            </p:cNvPr>
            <p:cNvSpPr/>
            <p:nvPr/>
          </p:nvSpPr>
          <p:spPr>
            <a:xfrm>
              <a:off x="1963742" y="1072951"/>
              <a:ext cx="6741346" cy="5582867"/>
            </a:xfrm>
            <a:prstGeom prst="roundRect">
              <a:avLst>
                <a:gd name="adj" fmla="val 4438"/>
              </a:avLst>
            </a:prstGeom>
            <a:blipFill dpi="0" rotWithShape="1">
              <a:blip r:embed="rId5"/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38" name="CaixaDeTexto 37">
              <a:extLst>
                <a:ext uri="{FF2B5EF4-FFF2-40B4-BE49-F238E27FC236}">
                  <a16:creationId xmlns:a16="http://schemas.microsoft.com/office/drawing/2014/main" id="{4127BA41-E1AC-ED19-09EB-CB07C10404A2}"/>
                </a:ext>
              </a:extLst>
            </p:cNvPr>
            <p:cNvSpPr txBox="1"/>
            <p:nvPr/>
          </p:nvSpPr>
          <p:spPr>
            <a:xfrm>
              <a:off x="2377440" y="1250191"/>
              <a:ext cx="6096000" cy="533992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PT" sz="3100" b="1" i="0" u="none" strike="noStrike" kern="1200" normalizeH="0" baseline="0" noProof="0" dirty="0">
                  <a:ln w="0"/>
                  <a:solidFill>
                    <a:schemeClr val="bg1"/>
                  </a:solidFill>
                  <a:effectLst>
                    <a:outerShdw blurRad="50800" dist="38100" dir="16200000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fornian FB" panose="0207040306080B030204" pitchFamily="18" charset="0"/>
                  <a:cs typeface="Times New Roman" panose="02020603050405020304" pitchFamily="18" charset="0"/>
                </a:rPr>
                <a:t>Resumo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PT" sz="3100" b="1" i="0" u="none" strike="noStrike" kern="1200" normalizeH="0" baseline="0" noProof="0" dirty="0">
                  <a:ln w="0"/>
                  <a:solidFill>
                    <a:schemeClr val="bg1"/>
                  </a:solidFill>
                  <a:effectLst>
                    <a:outerShdw blurRad="50800" dist="38100" dir="16200000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fornian FB" panose="0207040306080B030204" pitchFamily="18" charset="0"/>
                  <a:cs typeface="Times New Roman" panose="02020603050405020304" pitchFamily="18" charset="0"/>
                </a:rPr>
                <a:t>Palavras- chave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PT" sz="3100" b="1" i="0" u="none" strike="noStrike" kern="1200" normalizeH="0" baseline="0" noProof="0" dirty="0">
                  <a:ln w="0"/>
                  <a:solidFill>
                    <a:schemeClr val="bg1"/>
                  </a:solidFill>
                  <a:effectLst>
                    <a:outerShdw blurRad="50800" dist="38100" dir="16200000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fornian FB" panose="0207040306080B030204" pitchFamily="18" charset="0"/>
                  <a:cs typeface="Times New Roman" panose="02020603050405020304" pitchFamily="18" charset="0"/>
                </a:rPr>
                <a:t>Escolha e Fundamentação do Projeto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PT" sz="3100" b="1" i="0" u="none" strike="noStrike" kern="1200" normalizeH="0" baseline="0" noProof="0" dirty="0">
                  <a:ln w="0"/>
                  <a:solidFill>
                    <a:schemeClr val="bg1"/>
                  </a:solidFill>
                  <a:effectLst>
                    <a:outerShdw blurRad="50800" dist="38100" dir="16200000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fornian FB" panose="0207040306080B030204" pitchFamily="18" charset="0"/>
                  <a:cs typeface="Times New Roman" panose="02020603050405020304" pitchFamily="18" charset="0"/>
                </a:rPr>
                <a:t>Enquadramento Teórico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PT" sz="3100" b="1" i="0" u="none" strike="noStrike" kern="1200" normalizeH="0" baseline="0" noProof="0" dirty="0">
                  <a:ln w="0"/>
                  <a:solidFill>
                    <a:schemeClr val="bg1"/>
                  </a:solidFill>
                  <a:effectLst>
                    <a:outerShdw blurRad="50800" dist="38100" dir="16200000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fornian FB" panose="0207040306080B030204" pitchFamily="18" charset="0"/>
                  <a:cs typeface="Times New Roman" panose="02020603050405020304" pitchFamily="18" charset="0"/>
                </a:rPr>
                <a:t>Enquadramento Prático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PT" sz="3100" b="1" i="0" u="none" strike="noStrike" kern="1200" normalizeH="0" baseline="0" noProof="0" dirty="0">
                  <a:ln w="0"/>
                  <a:solidFill>
                    <a:schemeClr val="bg1"/>
                  </a:solidFill>
                  <a:effectLst>
                    <a:outerShdw blurRad="50800" dist="38100" dir="16200000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fornian FB" panose="0207040306080B030204" pitchFamily="18" charset="0"/>
                  <a:cs typeface="Times New Roman" panose="02020603050405020304" pitchFamily="18" charset="0"/>
                </a:rPr>
                <a:t>Testes e Resultados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PT" sz="3100" b="1" i="0" u="none" strike="noStrike" kern="1200" normalizeH="0" baseline="0" noProof="0" dirty="0">
                  <a:ln w="0"/>
                  <a:solidFill>
                    <a:schemeClr val="bg1"/>
                  </a:solidFill>
                  <a:effectLst>
                    <a:outerShdw blurRad="50800" dist="38100" dir="16200000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fornian FB" panose="0207040306080B030204" pitchFamily="18" charset="0"/>
                  <a:cs typeface="Times New Roman" panose="02020603050405020304" pitchFamily="18" charset="0"/>
                </a:rPr>
                <a:t>Demonstração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PT" sz="3100" b="1" i="0" u="none" strike="noStrike" kern="1200" normalizeH="0" baseline="0" noProof="0" dirty="0">
                  <a:ln w="0"/>
                  <a:solidFill>
                    <a:schemeClr val="bg1"/>
                  </a:solidFill>
                  <a:effectLst>
                    <a:outerShdw blurRad="50800" dist="38100" dir="16200000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fornian FB" panose="0207040306080B030204" pitchFamily="18" charset="0"/>
                  <a:cs typeface="Times New Roman" panose="02020603050405020304" pitchFamily="18" charset="0"/>
                </a:rPr>
                <a:t>Orçamentação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PT" sz="3100" b="1" i="0" u="none" strike="noStrike" kern="1200" normalizeH="0" baseline="0" noProof="0" dirty="0">
                  <a:ln w="0"/>
                  <a:solidFill>
                    <a:schemeClr val="bg1"/>
                  </a:solidFill>
                  <a:effectLst>
                    <a:outerShdw blurRad="50800" dist="38100" dir="16200000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fornian FB" panose="0207040306080B030204" pitchFamily="18" charset="0"/>
                  <a:cs typeface="Times New Roman" panose="02020603050405020304" pitchFamily="18" charset="0"/>
                </a:rPr>
                <a:t>Considerações Finais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PT" sz="3100" b="1" i="0" u="none" strike="noStrike" kern="1200" normalizeH="0" baseline="0" noProof="0" dirty="0">
                  <a:ln w="0"/>
                  <a:solidFill>
                    <a:schemeClr val="bg1"/>
                  </a:solidFill>
                  <a:effectLst>
                    <a:outerShdw blurRad="50800" dist="38100" dir="16200000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fornian FB" panose="0207040306080B030204" pitchFamily="18" charset="0"/>
                  <a:cs typeface="Times New Roman" panose="02020603050405020304" pitchFamily="18" charset="0"/>
                </a:rPr>
                <a:t>Agradecimentos</a:t>
              </a:r>
              <a:endParaRPr kumimoji="0" lang="pt-PT" sz="3100" b="1" i="0" u="none" strike="noStrike" kern="1200" cap="none" spc="0" normalizeH="0" baseline="0" noProof="0" dirty="0">
                <a:ln w="12700">
                  <a:solidFill>
                    <a:srgbClr val="27CED7">
                      <a:lumMod val="50000"/>
                    </a:srgbClr>
                  </a:solidFill>
                  <a:prstDash val="solid"/>
                </a:ln>
                <a:solidFill>
                  <a:schemeClr val="bg1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fornian FB" panose="0207040306080B0302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" name="Marcador de Posição do Número do Diapositivo 1">
            <a:extLst>
              <a:ext uri="{FF2B5EF4-FFF2-40B4-BE49-F238E27FC236}">
                <a16:creationId xmlns:a16="http://schemas.microsoft.com/office/drawing/2014/main" id="{7794363F-B67C-6BED-1A92-08299226B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FFA08-32FA-4D63-92F6-689FCDE45A47}" type="slidenum">
              <a:rPr lang="pt-PT" smtClean="0"/>
              <a:t>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7851241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58346 -0.59444 L -0.8918 -0.39583 " pathEditMode="relative" rAng="0" ptsTypes="AA">
                                      <p:cBhvr>
                                        <p:cTn id="6" dur="6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417" y="993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Agrupar 5">
            <a:extLst>
              <a:ext uri="{FF2B5EF4-FFF2-40B4-BE49-F238E27FC236}">
                <a16:creationId xmlns:a16="http://schemas.microsoft.com/office/drawing/2014/main" id="{8DCAAD2D-2BAF-7E3C-4E31-B4622A4F1F1A}"/>
              </a:ext>
            </a:extLst>
          </p:cNvPr>
          <p:cNvGrpSpPr/>
          <p:nvPr/>
        </p:nvGrpSpPr>
        <p:grpSpPr>
          <a:xfrm>
            <a:off x="0" y="-5105400"/>
            <a:ext cx="40081200" cy="22566204"/>
            <a:chOff x="0" y="0"/>
            <a:chExt cx="40081200" cy="22566204"/>
          </a:xfrm>
        </p:grpSpPr>
        <p:sp>
          <p:nvSpPr>
            <p:cNvPr id="22" name="Retângulo 21">
              <a:extLst>
                <a:ext uri="{FF2B5EF4-FFF2-40B4-BE49-F238E27FC236}">
                  <a16:creationId xmlns:a16="http://schemas.microsoft.com/office/drawing/2014/main" id="{3EC312F1-0442-940F-8A4B-F34ED5E4EC6C}"/>
                </a:ext>
              </a:extLst>
            </p:cNvPr>
            <p:cNvSpPr/>
            <p:nvPr/>
          </p:nvSpPr>
          <p:spPr>
            <a:xfrm>
              <a:off x="0" y="6858000"/>
              <a:ext cx="40081200" cy="15708204"/>
            </a:xfrm>
            <a:prstGeom prst="rect">
              <a:avLst/>
            </a:prstGeom>
            <a:solidFill>
              <a:srgbClr val="E6E6E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PT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Retângulo: Cantos Arredondados 20">
              <a:extLst>
                <a:ext uri="{FF2B5EF4-FFF2-40B4-BE49-F238E27FC236}">
                  <a16:creationId xmlns:a16="http://schemas.microsoft.com/office/drawing/2014/main" id="{D12A3B55-6FD2-3733-00F1-B2754FAE1B95}"/>
                </a:ext>
              </a:extLst>
            </p:cNvPr>
            <p:cNvSpPr/>
            <p:nvPr/>
          </p:nvSpPr>
          <p:spPr>
            <a:xfrm>
              <a:off x="4431323" y="6858000"/>
              <a:ext cx="32144677" cy="15552578"/>
            </a:xfrm>
            <a:prstGeom prst="roundRect">
              <a:avLst>
                <a:gd name="adj" fmla="val 1155"/>
              </a:avLst>
            </a:prstGeom>
            <a:solidFill>
              <a:srgbClr val="FFFFFF"/>
            </a:solidFill>
            <a:ln w="19050">
              <a:solidFill>
                <a:srgbClr val="D93446"/>
              </a:solidFill>
            </a:ln>
            <a:effectLst>
              <a:outerShdw blurRad="850900" dist="38100" dir="8100000" algn="tr" rotWithShape="0">
                <a:prstClr val="black">
                  <a:alpha val="3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PT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Retângulo: Cantos Diagonais Arredondados 26">
              <a:extLst>
                <a:ext uri="{FF2B5EF4-FFF2-40B4-BE49-F238E27FC236}">
                  <a16:creationId xmlns:a16="http://schemas.microsoft.com/office/drawing/2014/main" id="{A383F8BB-7F58-C5B6-6BC0-7A368BD85CDC}"/>
                </a:ext>
              </a:extLst>
            </p:cNvPr>
            <p:cNvSpPr/>
            <p:nvPr/>
          </p:nvSpPr>
          <p:spPr>
            <a:xfrm>
              <a:off x="5291577" y="7802880"/>
              <a:ext cx="19800000" cy="1950720"/>
            </a:xfrm>
            <a:prstGeom prst="round2DiagRect">
              <a:avLst>
                <a:gd name="adj1" fmla="val 0"/>
                <a:gd name="adj2" fmla="val 50000"/>
              </a:avLst>
            </a:prstGeom>
            <a:gradFill flip="none" rotWithShape="1">
              <a:gsLst>
                <a:gs pos="58000">
                  <a:srgbClr val="D93446"/>
                </a:gs>
                <a:gs pos="100000">
                  <a:schemeClr val="bg2">
                    <a:tint val="100000"/>
                    <a:shade val="67000"/>
                    <a:satMod val="145000"/>
                  </a:schemeClr>
                </a:gs>
              </a:gsLst>
              <a:lin ang="0" scaled="1"/>
              <a:tileRect/>
            </a:gradFill>
            <a:ln>
              <a:noFill/>
            </a:ln>
            <a:effectLst>
              <a:innerShdw blurRad="850900">
                <a:schemeClr val="tx1">
                  <a:lumMod val="95000"/>
                  <a:lumOff val="5000"/>
                  <a:alpha val="41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PT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8" name="Imagem 17">
              <a:extLst>
                <a:ext uri="{FF2B5EF4-FFF2-40B4-BE49-F238E27FC236}">
                  <a16:creationId xmlns:a16="http://schemas.microsoft.com/office/drawing/2014/main" id="{01045854-8B9B-C913-DD98-7A7A8F59600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40" name="Retângulo 39">
              <a:extLst>
                <a:ext uri="{FF2B5EF4-FFF2-40B4-BE49-F238E27FC236}">
                  <a16:creationId xmlns:a16="http://schemas.microsoft.com/office/drawing/2014/main" id="{29E81CF9-44E2-C3C0-ABCD-5EB67C3E4863}"/>
                </a:ext>
              </a:extLst>
            </p:cNvPr>
            <p:cNvSpPr/>
            <p:nvPr/>
          </p:nvSpPr>
          <p:spPr>
            <a:xfrm>
              <a:off x="0" y="6548120"/>
              <a:ext cx="1930400" cy="287020"/>
            </a:xfrm>
            <a:prstGeom prst="rect">
              <a:avLst/>
            </a:prstGeom>
            <a:solidFill>
              <a:srgbClr val="CA08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PT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6" name="Imagem 15">
              <a:extLst>
                <a:ext uri="{FF2B5EF4-FFF2-40B4-BE49-F238E27FC236}">
                  <a16:creationId xmlns:a16="http://schemas.microsoft.com/office/drawing/2014/main" id="{8AACCEA4-D15F-731A-BA21-FCB5142EE9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4875"/>
            <a:stretch/>
          </p:blipFill>
          <p:spPr>
            <a:xfrm>
              <a:off x="12152374" y="0"/>
              <a:ext cx="27928825" cy="6858000"/>
            </a:xfrm>
            <a:prstGeom prst="rect">
              <a:avLst/>
            </a:prstGeom>
          </p:spPr>
        </p:pic>
      </p:grpSp>
      <p:sp>
        <p:nvSpPr>
          <p:cNvPr id="2" name="Marcador de Posição do Número do Diapositivo 1">
            <a:extLst>
              <a:ext uri="{FF2B5EF4-FFF2-40B4-BE49-F238E27FC236}">
                <a16:creationId xmlns:a16="http://schemas.microsoft.com/office/drawing/2014/main" id="{7BA4993E-D106-A573-13A8-9CA4C4F4D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FFA08-32FA-4D63-92F6-689FCDE45A47}" type="slidenum">
              <a:rPr lang="pt-PT" smtClean="0"/>
              <a:t>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9333337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0"/>
    </mc:Choice>
    <mc:Fallback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44444E-6 L -1.14375 -0.40069 " pathEditMode="fixed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187" y="-2004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</p:cBhvr>
                                      <p:by x="30400" y="304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Imagem 27">
            <a:extLst>
              <a:ext uri="{FF2B5EF4-FFF2-40B4-BE49-F238E27FC236}">
                <a16:creationId xmlns:a16="http://schemas.microsoft.com/office/drawing/2014/main" id="{905307CF-2813-986F-0643-960E67A1A6D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909"/>
          <a:stretch/>
        </p:blipFill>
        <p:spPr>
          <a:xfrm>
            <a:off x="0" y="259080"/>
            <a:ext cx="12192000" cy="6598920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CC2ABDD3-3FA3-70BD-0835-77CD49FA9D21}"/>
              </a:ext>
            </a:extLst>
          </p:cNvPr>
          <p:cNvSpPr txBox="1"/>
          <p:nvPr/>
        </p:nvSpPr>
        <p:spPr>
          <a:xfrm>
            <a:off x="1736203" y="2571895"/>
            <a:ext cx="274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4000" b="1" dirty="0">
                <a:solidFill>
                  <a:schemeClr val="bg1"/>
                </a:solidFill>
                <a:latin typeface="Californian FB" panose="0207040306080B030204" pitchFamily="18" charset="0"/>
              </a:rPr>
              <a:t>Resumo</a:t>
            </a:r>
          </a:p>
        </p:txBody>
      </p:sp>
      <p:sp>
        <p:nvSpPr>
          <p:cNvPr id="2" name="Marcador de Posição do Número do Diapositivo 1">
            <a:extLst>
              <a:ext uri="{FF2B5EF4-FFF2-40B4-BE49-F238E27FC236}">
                <a16:creationId xmlns:a16="http://schemas.microsoft.com/office/drawing/2014/main" id="{13A5A618-EEB9-67AE-6DCB-6BF3C2B8D4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FFA08-32FA-4D63-92F6-689FCDE45A47}" type="slidenum">
              <a:rPr lang="pt-PT" smtClean="0"/>
              <a:t>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647670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C8DFA359-6EEF-CE60-655C-58628A086B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3112" b="3453"/>
          <a:stretch/>
        </p:blipFill>
        <p:spPr>
          <a:xfrm>
            <a:off x="0" y="0"/>
            <a:ext cx="12191999" cy="6470248"/>
          </a:xfrm>
          <a:prstGeom prst="rect">
            <a:avLst/>
          </a:prstGeom>
          <a:ln>
            <a:noFill/>
          </a:ln>
        </p:spPr>
      </p:pic>
      <p:sp>
        <p:nvSpPr>
          <p:cNvPr id="7" name="Retângulo: Cantos Diagonais Arredondados 6">
            <a:extLst>
              <a:ext uri="{FF2B5EF4-FFF2-40B4-BE49-F238E27FC236}">
                <a16:creationId xmlns:a16="http://schemas.microsoft.com/office/drawing/2014/main" id="{9E948CA4-7BCA-E5D5-1D01-71D1EE2D97C9}"/>
              </a:ext>
            </a:extLst>
          </p:cNvPr>
          <p:cNvSpPr/>
          <p:nvPr/>
        </p:nvSpPr>
        <p:spPr>
          <a:xfrm>
            <a:off x="1605280" y="297470"/>
            <a:ext cx="6024880" cy="580888"/>
          </a:xfrm>
          <a:prstGeom prst="round2DiagRect">
            <a:avLst>
              <a:gd name="adj1" fmla="val 0"/>
              <a:gd name="adj2" fmla="val 50000"/>
            </a:avLst>
          </a:prstGeom>
          <a:gradFill flip="none" rotWithShape="1">
            <a:gsLst>
              <a:gs pos="58000">
                <a:srgbClr val="D93446"/>
              </a:gs>
              <a:gs pos="100000">
                <a:schemeClr val="bg2">
                  <a:tint val="100000"/>
                  <a:shade val="67000"/>
                  <a:satMod val="145000"/>
                </a:schemeClr>
              </a:gs>
            </a:gsLst>
            <a:lin ang="0" scaled="1"/>
            <a:tileRect/>
          </a:gradFill>
          <a:ln>
            <a:noFill/>
          </a:ln>
          <a:effectLst>
            <a:innerShdw blurRad="850900">
              <a:schemeClr val="tx1">
                <a:lumMod val="95000"/>
                <a:lumOff val="5000"/>
                <a:alpha val="41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PT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9" name="Imagem 28">
            <a:extLst>
              <a:ext uri="{FF2B5EF4-FFF2-40B4-BE49-F238E27FC236}">
                <a16:creationId xmlns:a16="http://schemas.microsoft.com/office/drawing/2014/main" id="{4965BCFD-BEAE-2679-4D3B-C2FE87CDFC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2036" r="99491">
                        <a14:backgroundMark x1="83461" y1="25735" x2="89567" y2="6765"/>
                      </a14:backgroundRemoval>
                    </a14:imgEffect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735369">
            <a:off x="8052137" y="-3333638"/>
            <a:ext cx="2147334" cy="3318825"/>
          </a:xfrm>
          <a:prstGeom prst="rect">
            <a:avLst/>
          </a:prstGeom>
          <a:effectLst>
            <a:glow>
              <a:schemeClr val="bg1"/>
            </a:glow>
            <a:innerShdw blurRad="127000">
              <a:prstClr val="black">
                <a:alpha val="96000"/>
              </a:prstClr>
            </a:innerShdw>
            <a:softEdge rad="0"/>
          </a:effectLst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83D80876-13C0-76BB-B00D-BAF36DC0B91D}"/>
              </a:ext>
            </a:extLst>
          </p:cNvPr>
          <p:cNvSpPr txBox="1"/>
          <p:nvPr/>
        </p:nvSpPr>
        <p:spPr>
          <a:xfrm>
            <a:off x="8768080" y="3744577"/>
            <a:ext cx="17676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3600" dirty="0">
                <a:solidFill>
                  <a:schemeClr val="bg1"/>
                </a:solidFill>
                <a:latin typeface="Berlin Sans FB" panose="020E0602020502020306" pitchFamily="34" charset="0"/>
              </a:rPr>
              <a:t>Estética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595CD2F7-8FEF-101B-F04E-9525C14C4D8C}"/>
              </a:ext>
            </a:extLst>
          </p:cNvPr>
          <p:cNvSpPr txBox="1"/>
          <p:nvPr/>
        </p:nvSpPr>
        <p:spPr>
          <a:xfrm>
            <a:off x="1874519" y="241009"/>
            <a:ext cx="38419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4000" b="1" dirty="0">
                <a:solidFill>
                  <a:schemeClr val="bg1"/>
                </a:solidFill>
                <a:latin typeface="Californian FB" panose="0207040306080B030204" pitchFamily="18" charset="0"/>
              </a:rPr>
              <a:t>Palavra-chave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A1313DF9-4AC1-F721-E0D8-A4D478BE88AE}"/>
              </a:ext>
            </a:extLst>
          </p:cNvPr>
          <p:cNvSpPr txBox="1"/>
          <p:nvPr/>
        </p:nvSpPr>
        <p:spPr>
          <a:xfrm>
            <a:off x="4564772" y="4518630"/>
            <a:ext cx="28012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ST"/>
            </a:defPPr>
            <a:lvl1pPr algn="ctr">
              <a:defRPr sz="2800">
                <a:latin typeface="Berlin Sans FB" panose="020E0602020502020306" pitchFamily="34" charset="0"/>
              </a:defRPr>
            </a:lvl1pPr>
          </a:lstStyle>
          <a:p>
            <a:r>
              <a:rPr lang="pt-PT" sz="3600" dirty="0">
                <a:solidFill>
                  <a:schemeClr val="bg1"/>
                </a:solidFill>
              </a:rPr>
              <a:t>Experiência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68747527-801B-79E3-3D37-ECD062E17125}"/>
              </a:ext>
            </a:extLst>
          </p:cNvPr>
          <p:cNvSpPr txBox="1"/>
          <p:nvPr/>
        </p:nvSpPr>
        <p:spPr>
          <a:xfrm>
            <a:off x="2225964" y="1681018"/>
            <a:ext cx="23388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3600" dirty="0">
                <a:solidFill>
                  <a:schemeClr val="bg1"/>
                </a:solidFill>
                <a:latin typeface="Berlin Sans FB" panose="020E0602020502020306" pitchFamily="34" charset="0"/>
              </a:rPr>
              <a:t>Interface</a:t>
            </a:r>
            <a:r>
              <a:rPr lang="pt-PT" sz="24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99A0ACA6-4C52-90E1-8235-29885210E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FFA08-32FA-4D63-92F6-689FCDE45A47}" type="slidenum">
              <a:rPr lang="pt-PT" smtClean="0"/>
              <a:t>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538890604"/>
      </p:ext>
    </p:extLst>
  </p:cSld>
  <p:clrMapOvr>
    <a:masterClrMapping/>
  </p:clrMapOvr>
  <p:transition spd="slow" advClick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1.48148E-6 L -0.01302 0.50694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1" y="253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302 0.50694 L -0.42839 0.55069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768" y="2176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8" presetClass="emp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5600000">
                                      <p:cBhvr>
                                        <p:cTn id="12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2839 0.55069 L -0.27956 0.95393 " pathEditMode="relative" rAng="0" ptsTypes="AA">
                                      <p:cBhvr>
                                        <p:cTn id="16" dur="1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435" y="20162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12000000">
                                      <p:cBhvr>
                                        <p:cTn id="18" dur="1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7956 0.95393 L -0.00912 0.74398 " pathEditMode="relative" rAng="0" ptsTypes="AA">
                                      <p:cBhvr>
                                        <p:cTn id="22" dur="1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516" y="-10509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3600000">
                                      <p:cBhvr>
                                        <p:cTn id="24" dur="1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912 0.74398 L -0.01302 0.50695 " pathEditMode="relative" rAng="0" ptsTypes="AA">
                                      <p:cBhvr>
                                        <p:cTn id="28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0" y="-12755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8100000">
                                      <p:cBhvr>
                                        <p:cTn id="30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1718</TotalTime>
  <Words>343</Words>
  <Application>Microsoft Office PowerPoint</Application>
  <PresentationFormat>Ecrã Panorâmico</PresentationFormat>
  <Paragraphs>130</Paragraphs>
  <Slides>25</Slides>
  <Notes>9</Notes>
  <HiddenSlides>0</HiddenSlides>
  <MMClips>3</MMClips>
  <ScaleCrop>false</ScaleCrop>
  <HeadingPairs>
    <vt:vector size="6" baseType="variant">
      <vt:variant>
        <vt:lpstr>Tipos de letra usados</vt:lpstr>
      </vt:variant>
      <vt:variant>
        <vt:i4>15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25</vt:i4>
      </vt:variant>
    </vt:vector>
  </HeadingPairs>
  <TitlesOfParts>
    <vt:vector size="41" baseType="lpstr">
      <vt:lpstr>AHDN</vt:lpstr>
      <vt:lpstr>Arial</vt:lpstr>
      <vt:lpstr>Bahnschrift SemiBold Condensed</vt:lpstr>
      <vt:lpstr>Baskerville Old Face</vt:lpstr>
      <vt:lpstr>Berlin Sans FB</vt:lpstr>
      <vt:lpstr>Calibri</vt:lpstr>
      <vt:lpstr>Calibri Light</vt:lpstr>
      <vt:lpstr>Californian FB</vt:lpstr>
      <vt:lpstr>Century Gothic</vt:lpstr>
      <vt:lpstr>Consolas</vt:lpstr>
      <vt:lpstr>cRAZY sTYLE</vt:lpstr>
      <vt:lpstr>Fira Code</vt:lpstr>
      <vt:lpstr>Roboto Black</vt:lpstr>
      <vt:lpstr>Times New Roman</vt:lpstr>
      <vt:lpstr>Tw Cen MT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BRANDING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ayres major</dc:creator>
  <cp:lastModifiedBy>ayres major</cp:lastModifiedBy>
  <cp:revision>32</cp:revision>
  <dcterms:created xsi:type="dcterms:W3CDTF">2022-05-05T23:24:58Z</dcterms:created>
  <dcterms:modified xsi:type="dcterms:W3CDTF">2022-05-12T06:54:33Z</dcterms:modified>
</cp:coreProperties>
</file>